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
  </p:notesMasterIdLst>
  <p:sldIdLst>
    <p:sldId id="265" r:id="rId2"/>
    <p:sldId id="266" r:id="rId3"/>
    <p:sldId id="267" r:id="rId4"/>
    <p:sldId id="264" r:id="rId5"/>
    <p:sldId id="268" r:id="rId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2257"/>
    <a:srgbClr val="F0B323"/>
    <a:srgbClr val="FFB25B"/>
    <a:srgbClr val="658D1B"/>
    <a:srgbClr val="D2D755"/>
    <a:srgbClr val="3CDBC0"/>
    <a:srgbClr val="00A9E1"/>
    <a:srgbClr val="006269"/>
    <a:srgbClr val="B1B3B3"/>
    <a:srgbClr val="5356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843" autoAdjust="0"/>
  </p:normalViewPr>
  <p:slideViewPr>
    <p:cSldViewPr snapToGrid="0">
      <p:cViewPr>
        <p:scale>
          <a:sx n="89" d="100"/>
          <a:sy n="89" d="100"/>
        </p:scale>
        <p:origin x="-612" y="-6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4" d="100"/>
          <a:sy n="64" d="100"/>
        </p:scale>
        <p:origin x="308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15C02611-21A1-4C04-80B4-24187499FA3D}" type="datetimeFigureOut">
              <a:rPr lang="en-US" smtClean="0"/>
              <a:t>3/7/2018</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50B9635B-6ECB-42EF-ACB9-D5906BBC381B}" type="slidenum">
              <a:rPr lang="en-US" smtClean="0"/>
              <a:t>‹#›</a:t>
            </a:fld>
            <a:endParaRPr lang="en-US"/>
          </a:p>
        </p:txBody>
      </p:sp>
    </p:spTree>
    <p:extLst>
      <p:ext uri="{BB962C8B-B14F-4D97-AF65-F5344CB8AC3E}">
        <p14:creationId xmlns:p14="http://schemas.microsoft.com/office/powerpoint/2010/main" val="876231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B9635B-6ECB-42EF-ACB9-D5906BBC381B}" type="slidenum">
              <a:rPr lang="en-US" smtClean="0"/>
              <a:t>2</a:t>
            </a:fld>
            <a:endParaRPr lang="en-US"/>
          </a:p>
        </p:txBody>
      </p:sp>
    </p:spTree>
    <p:extLst>
      <p:ext uri="{BB962C8B-B14F-4D97-AF65-F5344CB8AC3E}">
        <p14:creationId xmlns:p14="http://schemas.microsoft.com/office/powerpoint/2010/main" val="2603563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50B9635B-6ECB-42EF-ACB9-D5906BBC381B}" type="slidenum">
              <a:rPr lang="en-US" smtClean="0"/>
              <a:t>3</a:t>
            </a:fld>
            <a:endParaRPr lang="en-US"/>
          </a:p>
        </p:txBody>
      </p:sp>
    </p:spTree>
    <p:extLst>
      <p:ext uri="{BB962C8B-B14F-4D97-AF65-F5344CB8AC3E}">
        <p14:creationId xmlns:p14="http://schemas.microsoft.com/office/powerpoint/2010/main" val="123033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B9635B-6ECB-42EF-ACB9-D5906BBC381B}" type="slidenum">
              <a:rPr lang="en-US" smtClean="0"/>
              <a:t>4</a:t>
            </a:fld>
            <a:endParaRPr lang="en-US"/>
          </a:p>
        </p:txBody>
      </p:sp>
    </p:spTree>
    <p:extLst>
      <p:ext uri="{BB962C8B-B14F-4D97-AF65-F5344CB8AC3E}">
        <p14:creationId xmlns:p14="http://schemas.microsoft.com/office/powerpoint/2010/main" val="21572771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2367" y="2048450"/>
            <a:ext cx="9144000" cy="1076495"/>
          </a:xfrm>
        </p:spPr>
        <p:txBody>
          <a:bodyPr/>
          <a:lstStyle>
            <a:lvl1pPr marL="0" indent="0" algn="l">
              <a:buNone/>
              <a:defRPr sz="2400">
                <a:latin typeface="Segoe UI" panose="020B0502040204020203" pitchFamily="34" charset="0"/>
                <a:ea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p>
          <a:p>
            <a:endParaRPr lang="en-US" dirty="0" smtClean="0"/>
          </a:p>
          <a:p>
            <a:endParaRPr lang="en-US" dirty="0" smtClean="0"/>
          </a:p>
        </p:txBody>
      </p:sp>
      <p:sp>
        <p:nvSpPr>
          <p:cNvPr id="14" name="Rectangle 13"/>
          <p:cNvSpPr/>
          <p:nvPr userDrawn="1"/>
        </p:nvSpPr>
        <p:spPr>
          <a:xfrm>
            <a:off x="1" y="6027939"/>
            <a:ext cx="9685537" cy="460414"/>
          </a:xfrm>
          <a:prstGeom prst="rect">
            <a:avLst/>
          </a:prstGeom>
          <a:solidFill>
            <a:srgbClr val="FFD0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Title 3"/>
          <p:cNvSpPr>
            <a:spLocks noGrp="1"/>
          </p:cNvSpPr>
          <p:nvPr>
            <p:ph type="title"/>
          </p:nvPr>
        </p:nvSpPr>
        <p:spPr>
          <a:xfrm>
            <a:off x="1003916" y="675860"/>
            <a:ext cx="10515600" cy="1325563"/>
          </a:xfrm>
        </p:spPr>
        <p:txBody>
          <a:bodyPr anchor="b" anchorCtr="0"/>
          <a:lstStyle>
            <a:lvl1pPr>
              <a:defRPr>
                <a:solidFill>
                  <a:srgbClr val="006369"/>
                </a:solidFill>
              </a:defRPr>
            </a:lvl1pPr>
          </a:lstStyle>
          <a:p>
            <a:r>
              <a:rPr lang="en-US" dirty="0" smtClean="0"/>
              <a:t>Click to edit Master title style</a:t>
            </a:r>
            <a:endParaRPr lang="en-US" dirty="0"/>
          </a:p>
        </p:txBody>
      </p:sp>
      <p:cxnSp>
        <p:nvCxnSpPr>
          <p:cNvPr id="16" name="Straight Connector 15"/>
          <p:cNvCxnSpPr/>
          <p:nvPr userDrawn="1"/>
        </p:nvCxnSpPr>
        <p:spPr>
          <a:xfrm>
            <a:off x="9682140" y="5987598"/>
            <a:ext cx="0" cy="525294"/>
          </a:xfrm>
          <a:prstGeom prst="line">
            <a:avLst/>
          </a:prstGeom>
          <a:ln w="3175">
            <a:solidFill>
              <a:srgbClr val="D0D0D2"/>
            </a:solidFill>
          </a:ln>
          <a:effectLst/>
        </p:spPr>
        <p:style>
          <a:lnRef idx="2">
            <a:schemeClr val="accent1"/>
          </a:lnRef>
          <a:fillRef idx="0">
            <a:schemeClr val="accent1"/>
          </a:fillRef>
          <a:effectRef idx="1">
            <a:schemeClr val="accent1"/>
          </a:effectRef>
          <a:fontRef idx="minor">
            <a:schemeClr val="tx1"/>
          </a:fontRef>
        </p:style>
      </p:cxnSp>
      <p:pic>
        <p:nvPicPr>
          <p:cNvPr id="10" name="Picture 9"/>
          <p:cNvPicPr>
            <a:picLocks noChangeAspect="1"/>
          </p:cNvPicPr>
          <p:nvPr userDrawn="1"/>
        </p:nvPicPr>
        <p:blipFill>
          <a:blip r:embed="rId2"/>
          <a:stretch>
            <a:fillRect/>
          </a:stretch>
        </p:blipFill>
        <p:spPr>
          <a:xfrm>
            <a:off x="1093628" y="6172309"/>
            <a:ext cx="2316681" cy="195089"/>
          </a:xfrm>
          <a:prstGeom prst="rect">
            <a:avLst/>
          </a:prstGeom>
        </p:spPr>
      </p:pic>
      <p:pic>
        <p:nvPicPr>
          <p:cNvPr id="8" name="Picture 7"/>
          <p:cNvPicPr>
            <a:picLocks noChangeAspect="1"/>
          </p:cNvPicPr>
          <p:nvPr userDrawn="1"/>
        </p:nvPicPr>
        <p:blipFill>
          <a:blip r:embed="rId3"/>
          <a:stretch>
            <a:fillRect/>
          </a:stretch>
        </p:blipFill>
        <p:spPr>
          <a:xfrm>
            <a:off x="10114081" y="6032357"/>
            <a:ext cx="1658256" cy="457240"/>
          </a:xfrm>
          <a:prstGeom prst="rect">
            <a:avLst/>
          </a:prstGeom>
        </p:spPr>
      </p:pic>
    </p:spTree>
    <p:extLst>
      <p:ext uri="{BB962C8B-B14F-4D97-AF65-F5344CB8AC3E}">
        <p14:creationId xmlns:p14="http://schemas.microsoft.com/office/powerpoint/2010/main" val="308841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nd Photo ">
    <p:spTree>
      <p:nvGrpSpPr>
        <p:cNvPr id="1" name=""/>
        <p:cNvGrpSpPr/>
        <p:nvPr/>
      </p:nvGrpSpPr>
      <p:grpSpPr>
        <a:xfrm>
          <a:off x="0" y="0"/>
          <a:ext cx="0" cy="0"/>
          <a:chOff x="0" y="0"/>
          <a:chExt cx="0" cy="0"/>
        </a:xfrm>
      </p:grpSpPr>
      <p:sp>
        <p:nvSpPr>
          <p:cNvPr id="6" name="Picture Placeholder 2"/>
          <p:cNvSpPr>
            <a:spLocks noGrp="1" noChangeAspect="1"/>
          </p:cNvSpPr>
          <p:nvPr>
            <p:ph type="pic" idx="13"/>
          </p:nvPr>
        </p:nvSpPr>
        <p:spPr>
          <a:xfrm>
            <a:off x="5879167" y="1084826"/>
            <a:ext cx="6336508" cy="5191691"/>
          </a:xfrm>
          <a:prstGeom prst="rect">
            <a:avLst/>
          </a:prstGeom>
          <a:solidFill>
            <a:schemeClr val="bg2">
              <a:lumMod val="75000"/>
            </a:schemeClr>
          </a:solidFill>
          <a:ln>
            <a:solidFill>
              <a:schemeClr val="bg1"/>
            </a:solid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dirty="0" smtClean="0"/>
          </a:p>
          <a:p>
            <a:r>
              <a:rPr lang="en-US" dirty="0" smtClean="0"/>
              <a:t>Drag picture to placeholder or click icon to add</a:t>
            </a:r>
            <a:endParaRPr lang="en-US" dirty="0"/>
          </a:p>
        </p:txBody>
      </p:sp>
      <p:sp>
        <p:nvSpPr>
          <p:cNvPr id="7" name="Content Placeholder 2"/>
          <p:cNvSpPr>
            <a:spLocks noGrp="1"/>
          </p:cNvSpPr>
          <p:nvPr>
            <p:ph sz="half" idx="1"/>
          </p:nvPr>
        </p:nvSpPr>
        <p:spPr>
          <a:xfrm>
            <a:off x="838201" y="1541539"/>
            <a:ext cx="4227991" cy="4351338"/>
          </a:xfrm>
        </p:spPr>
        <p:txBody>
          <a:bodyPr>
            <a:normAutofit/>
          </a:bodyPr>
          <a:lstStyle>
            <a:lvl1pPr>
              <a:defRPr sz="2000"/>
            </a:lvl1pPr>
            <a:lvl2pPr>
              <a:defRPr sz="18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p:nvPr>
        </p:nvSpPr>
        <p:spPr>
          <a:xfrm>
            <a:off x="471256" y="186434"/>
            <a:ext cx="10515600" cy="909454"/>
          </a:xfrm>
        </p:spPr>
        <p:txBody>
          <a:bodyPr/>
          <a:lstStyle/>
          <a:p>
            <a:r>
              <a:rPr lang="en-US" smtClean="0"/>
              <a:t>Click to edit Master title style</a:t>
            </a:r>
            <a:endParaRPr lang="en-US" dirty="0"/>
          </a:p>
        </p:txBody>
      </p:sp>
      <p:sp>
        <p:nvSpPr>
          <p:cNvPr id="2" name="Date Placeholder 1"/>
          <p:cNvSpPr>
            <a:spLocks noGrp="1"/>
          </p:cNvSpPr>
          <p:nvPr>
            <p:ph type="dt" sz="half" idx="14"/>
          </p:nvPr>
        </p:nvSpPr>
        <p:spPr/>
        <p:txBody>
          <a:bodyPr/>
          <a:lstStyle/>
          <a:p>
            <a:fld id="{62FE63C3-A73F-4097-86A9-7B28950712B1}" type="datetime1">
              <a:rPr lang="en-US" smtClean="0"/>
              <a:pPr/>
              <a:t>3/7/2018</a:t>
            </a:fld>
            <a:endParaRPr lang="en-US"/>
          </a:p>
        </p:txBody>
      </p:sp>
      <p:sp>
        <p:nvSpPr>
          <p:cNvPr id="3" name="Footer Placeholder 2"/>
          <p:cNvSpPr>
            <a:spLocks noGrp="1"/>
          </p:cNvSpPr>
          <p:nvPr>
            <p:ph type="ftr" sz="quarter" idx="15"/>
          </p:nvPr>
        </p:nvSpPr>
        <p:spPr/>
        <p:txBody>
          <a:bodyPr/>
          <a:lstStyle/>
          <a:p>
            <a:endParaRPr lang="en-US" dirty="0"/>
          </a:p>
        </p:txBody>
      </p:sp>
      <p:sp>
        <p:nvSpPr>
          <p:cNvPr id="4" name="Slide Number Placeholder 3"/>
          <p:cNvSpPr>
            <a:spLocks noGrp="1"/>
          </p:cNvSpPr>
          <p:nvPr>
            <p:ph type="sldNum" sz="quarter" idx="16"/>
          </p:nvPr>
        </p:nvSpPr>
        <p:spPr/>
        <p:txBody>
          <a:bodyPr/>
          <a:lstStyle/>
          <a:p>
            <a:fld id="{5E94BA17-8AE8-4651-9FD9-8589E5D42325}" type="slidenum">
              <a:rPr lang="en-US" smtClean="0"/>
              <a:pPr/>
              <a:t>‹#›</a:t>
            </a:fld>
            <a:endParaRPr lang="en-US" dirty="0"/>
          </a:p>
        </p:txBody>
      </p:sp>
    </p:spTree>
    <p:extLst>
      <p:ext uri="{BB962C8B-B14F-4D97-AF65-F5344CB8AC3E}">
        <p14:creationId xmlns:p14="http://schemas.microsoft.com/office/powerpoint/2010/main" val="9626532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nd 3 Photos">
    <p:spTree>
      <p:nvGrpSpPr>
        <p:cNvPr id="1" name=""/>
        <p:cNvGrpSpPr/>
        <p:nvPr/>
      </p:nvGrpSpPr>
      <p:grpSpPr>
        <a:xfrm>
          <a:off x="0" y="0"/>
          <a:ext cx="0" cy="0"/>
          <a:chOff x="0" y="0"/>
          <a:chExt cx="0" cy="0"/>
        </a:xfrm>
      </p:grpSpPr>
      <p:sp>
        <p:nvSpPr>
          <p:cNvPr id="12" name="Picture Placeholder 2"/>
          <p:cNvSpPr>
            <a:spLocks noGrp="1" noChangeAspect="1"/>
          </p:cNvSpPr>
          <p:nvPr>
            <p:ph type="pic" idx="13"/>
          </p:nvPr>
        </p:nvSpPr>
        <p:spPr>
          <a:xfrm>
            <a:off x="6001963" y="614310"/>
            <a:ext cx="6190040" cy="2580217"/>
          </a:xfrm>
          <a:prstGeom prst="rect">
            <a:avLst/>
          </a:prstGeom>
          <a:solidFill>
            <a:schemeClr val="bg2">
              <a:lumMod val="75000"/>
            </a:schemeClr>
          </a:solidFill>
          <a:ln>
            <a:solidFill>
              <a:schemeClr val="bg1"/>
            </a:solid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dirty="0" smtClean="0"/>
          </a:p>
          <a:p>
            <a:r>
              <a:rPr lang="en-US" dirty="0" smtClean="0"/>
              <a:t>Drag picture to placeholder or click icon to add</a:t>
            </a:r>
            <a:endParaRPr lang="en-US" dirty="0"/>
          </a:p>
        </p:txBody>
      </p:sp>
      <p:sp>
        <p:nvSpPr>
          <p:cNvPr id="13" name="Picture Placeholder 2"/>
          <p:cNvSpPr>
            <a:spLocks noGrp="1" noChangeAspect="1"/>
          </p:cNvSpPr>
          <p:nvPr>
            <p:ph type="pic" idx="14"/>
          </p:nvPr>
        </p:nvSpPr>
        <p:spPr>
          <a:xfrm>
            <a:off x="6001963" y="3199309"/>
            <a:ext cx="3150855" cy="2499240"/>
          </a:xfrm>
          <a:prstGeom prst="rect">
            <a:avLst/>
          </a:prstGeom>
          <a:solidFill>
            <a:schemeClr val="bg2">
              <a:lumMod val="75000"/>
            </a:schemeClr>
          </a:solidFill>
          <a:ln>
            <a:solidFill>
              <a:schemeClr val="bg1"/>
            </a:solid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dirty="0" smtClean="0"/>
          </a:p>
          <a:p>
            <a:r>
              <a:rPr lang="en-US" dirty="0" smtClean="0"/>
              <a:t>Drag picture to placeholder or click icon to add</a:t>
            </a:r>
            <a:endParaRPr lang="en-US" dirty="0"/>
          </a:p>
        </p:txBody>
      </p:sp>
      <p:sp>
        <p:nvSpPr>
          <p:cNvPr id="14" name="Picture Placeholder 2"/>
          <p:cNvSpPr>
            <a:spLocks noGrp="1" noChangeAspect="1"/>
          </p:cNvSpPr>
          <p:nvPr>
            <p:ph type="pic" idx="15"/>
          </p:nvPr>
        </p:nvSpPr>
        <p:spPr>
          <a:xfrm>
            <a:off x="9138763" y="3199309"/>
            <a:ext cx="3053237" cy="2499239"/>
          </a:xfrm>
          <a:prstGeom prst="rect">
            <a:avLst/>
          </a:prstGeom>
          <a:solidFill>
            <a:schemeClr val="bg2">
              <a:lumMod val="75000"/>
            </a:schemeClr>
          </a:solidFill>
          <a:ln>
            <a:solidFill>
              <a:schemeClr val="bg1"/>
            </a:solid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dirty="0" smtClean="0"/>
          </a:p>
          <a:p>
            <a:r>
              <a:rPr lang="en-US" dirty="0" smtClean="0"/>
              <a:t>Drag picture to placeholder or click icon to add</a:t>
            </a:r>
            <a:endParaRPr lang="en-US" dirty="0"/>
          </a:p>
        </p:txBody>
      </p:sp>
      <p:sp>
        <p:nvSpPr>
          <p:cNvPr id="7" name="Content Placeholder 2"/>
          <p:cNvSpPr>
            <a:spLocks noGrp="1"/>
          </p:cNvSpPr>
          <p:nvPr>
            <p:ph sz="half" idx="1"/>
          </p:nvPr>
        </p:nvSpPr>
        <p:spPr>
          <a:xfrm>
            <a:off x="388398" y="1000002"/>
            <a:ext cx="4227991" cy="4351338"/>
          </a:xfrm>
        </p:spPr>
        <p:txBody>
          <a:bodyPr>
            <a:normAutofit/>
          </a:bodyPr>
          <a:lstStyle>
            <a:lvl1pPr>
              <a:defRPr sz="2000"/>
            </a:lvl1pPr>
            <a:lvl2pPr>
              <a:defRPr sz="18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12"/>
          </p:nvPr>
        </p:nvSpPr>
        <p:spPr>
          <a:xfrm>
            <a:off x="11304231" y="6374108"/>
            <a:ext cx="688760" cy="365125"/>
          </a:xfrm>
        </p:spPr>
        <p:txBody>
          <a:bodyPr/>
          <a:lstStyle/>
          <a:p>
            <a:fld id="{5E94BA17-8AE8-4651-9FD9-8589E5D42325}" type="slidenum">
              <a:rPr lang="en-US" smtClean="0"/>
              <a:t>‹#›</a:t>
            </a:fld>
            <a:endParaRPr lang="en-US"/>
          </a:p>
        </p:txBody>
      </p:sp>
      <p:sp>
        <p:nvSpPr>
          <p:cNvPr id="11" name="Date Placeholder 3"/>
          <p:cNvSpPr>
            <a:spLocks noGrp="1"/>
          </p:cNvSpPr>
          <p:nvPr>
            <p:ph type="dt" sz="half" idx="2"/>
          </p:nvPr>
        </p:nvSpPr>
        <p:spPr>
          <a:xfrm>
            <a:off x="210838" y="6356352"/>
            <a:ext cx="1706732" cy="365125"/>
          </a:xfrm>
          <a:prstGeom prst="rect">
            <a:avLst/>
          </a:prstGeom>
        </p:spPr>
        <p:txBody>
          <a:bodyPr vert="horz" lIns="91440" tIns="45720" rIns="91440" bIns="45720" rtlCol="0" anchor="ctr"/>
          <a:lstStyle>
            <a:lvl1pPr algn="l">
              <a:defRPr sz="1050">
                <a:solidFill>
                  <a:schemeClr val="tx1"/>
                </a:solidFill>
                <a:latin typeface="Segoe UI Semibold" panose="020B0702040204020203" pitchFamily="34" charset="0"/>
              </a:defRPr>
            </a:lvl1pPr>
          </a:lstStyle>
          <a:p>
            <a:fld id="{62FE63C3-A73F-4097-86A9-7B28950712B1}" type="datetime1">
              <a:rPr lang="en-US" smtClean="0"/>
              <a:pPr/>
              <a:t>3/7/2018</a:t>
            </a:fld>
            <a:endParaRPr lang="en-US"/>
          </a:p>
        </p:txBody>
      </p:sp>
      <p:sp>
        <p:nvSpPr>
          <p:cNvPr id="15" name="Footer Placeholder 4"/>
          <p:cNvSpPr>
            <a:spLocks noGrp="1"/>
          </p:cNvSpPr>
          <p:nvPr>
            <p:ph type="ftr" sz="quarter" idx="3"/>
          </p:nvPr>
        </p:nvSpPr>
        <p:spPr>
          <a:xfrm>
            <a:off x="3150828" y="6356352"/>
            <a:ext cx="4114800" cy="365125"/>
          </a:xfrm>
          <a:prstGeom prst="rect">
            <a:avLst/>
          </a:prstGeom>
        </p:spPr>
        <p:txBody>
          <a:bodyPr vert="horz" lIns="91440" tIns="45720" rIns="91440" bIns="45720" rtlCol="0" anchor="ctr"/>
          <a:lstStyle>
            <a:lvl1pPr algn="l">
              <a:defRPr sz="1100">
                <a:solidFill>
                  <a:schemeClr val="tx1">
                    <a:tint val="75000"/>
                  </a:schemeClr>
                </a:solidFill>
                <a:latin typeface="Segoe UI Semibold" panose="020B0702040204020203" pitchFamily="34" charset="0"/>
              </a:defRPr>
            </a:lvl1pPr>
          </a:lstStyle>
          <a:p>
            <a:endParaRPr lang="en-US" dirty="0"/>
          </a:p>
        </p:txBody>
      </p:sp>
    </p:spTree>
    <p:extLst>
      <p:ext uri="{BB962C8B-B14F-4D97-AF65-F5344CB8AC3E}">
        <p14:creationId xmlns:p14="http://schemas.microsoft.com/office/powerpoint/2010/main" val="234929758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t ">
    <p:spTree>
      <p:nvGrpSpPr>
        <p:cNvPr id="1" name=""/>
        <p:cNvGrpSpPr/>
        <p:nvPr/>
      </p:nvGrpSpPr>
      <p:grpSpPr>
        <a:xfrm>
          <a:off x="0" y="0"/>
          <a:ext cx="0" cy="0"/>
          <a:chOff x="0" y="0"/>
          <a:chExt cx="0" cy="0"/>
        </a:xfrm>
      </p:grpSpPr>
      <p:sp>
        <p:nvSpPr>
          <p:cNvPr id="7" name="Content Placeholder 2"/>
          <p:cNvSpPr>
            <a:spLocks noGrp="1"/>
          </p:cNvSpPr>
          <p:nvPr>
            <p:ph sz="half" idx="1"/>
          </p:nvPr>
        </p:nvSpPr>
        <p:spPr>
          <a:xfrm>
            <a:off x="270029" y="1621438"/>
            <a:ext cx="4227991" cy="4351338"/>
          </a:xfrm>
        </p:spPr>
        <p:txBody>
          <a:bodyPr>
            <a:normAutofit/>
          </a:bodyPr>
          <a:lstStyle>
            <a:lvl1pPr>
              <a:defRPr sz="2000"/>
            </a:lvl1pPr>
            <a:lvl2pPr>
              <a:defRPr sz="18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12"/>
          </p:nvPr>
        </p:nvSpPr>
        <p:spPr>
          <a:xfrm>
            <a:off x="11304231" y="6374108"/>
            <a:ext cx="688760" cy="365125"/>
          </a:xfrm>
        </p:spPr>
        <p:txBody>
          <a:bodyPr/>
          <a:lstStyle/>
          <a:p>
            <a:fld id="{5E94BA17-8AE8-4651-9FD9-8589E5D42325}" type="slidenum">
              <a:rPr lang="en-US" smtClean="0"/>
              <a:t>‹#›</a:t>
            </a:fld>
            <a:endParaRPr lang="en-US"/>
          </a:p>
        </p:txBody>
      </p:sp>
      <p:sp>
        <p:nvSpPr>
          <p:cNvPr id="6" name="Chart Placeholder 5"/>
          <p:cNvSpPr>
            <a:spLocks noGrp="1"/>
          </p:cNvSpPr>
          <p:nvPr>
            <p:ph type="chart" sz="quarter" idx="13"/>
          </p:nvPr>
        </p:nvSpPr>
        <p:spPr>
          <a:xfrm>
            <a:off x="4935986" y="1683711"/>
            <a:ext cx="6960093" cy="4042386"/>
          </a:xfrm>
          <a:solidFill>
            <a:schemeClr val="bg1">
              <a:lumMod val="75000"/>
            </a:schemeClr>
          </a:solidFill>
        </p:spPr>
        <p:txBody>
          <a:bodyPr/>
          <a:lstStyle>
            <a:lvl1pPr marL="0" indent="0">
              <a:buNone/>
              <a:defRPr/>
            </a:lvl1pPr>
          </a:lstStyle>
          <a:p>
            <a:endParaRPr lang="en-US" dirty="0"/>
          </a:p>
        </p:txBody>
      </p:sp>
      <p:sp>
        <p:nvSpPr>
          <p:cNvPr id="15" name="Title 1"/>
          <p:cNvSpPr>
            <a:spLocks noGrp="1"/>
          </p:cNvSpPr>
          <p:nvPr>
            <p:ph type="title"/>
          </p:nvPr>
        </p:nvSpPr>
        <p:spPr>
          <a:xfrm>
            <a:off x="471256" y="186434"/>
            <a:ext cx="10515600" cy="909454"/>
          </a:xfrm>
        </p:spPr>
        <p:txBody>
          <a:bodyPr/>
          <a:lstStyle/>
          <a:p>
            <a:r>
              <a:rPr lang="en-US" smtClean="0"/>
              <a:t>Click to edit Master title style</a:t>
            </a:r>
            <a:endParaRPr lang="en-US" dirty="0"/>
          </a:p>
        </p:txBody>
      </p:sp>
      <p:sp>
        <p:nvSpPr>
          <p:cNvPr id="16" name="Date Placeholder 3"/>
          <p:cNvSpPr>
            <a:spLocks noGrp="1"/>
          </p:cNvSpPr>
          <p:nvPr>
            <p:ph type="dt" sz="half" idx="2"/>
          </p:nvPr>
        </p:nvSpPr>
        <p:spPr>
          <a:xfrm>
            <a:off x="210838" y="6356352"/>
            <a:ext cx="1706732" cy="365125"/>
          </a:xfrm>
          <a:prstGeom prst="rect">
            <a:avLst/>
          </a:prstGeom>
        </p:spPr>
        <p:txBody>
          <a:bodyPr vert="horz" lIns="91440" tIns="45720" rIns="91440" bIns="45720" rtlCol="0" anchor="ctr"/>
          <a:lstStyle>
            <a:lvl1pPr algn="l">
              <a:defRPr sz="1050">
                <a:solidFill>
                  <a:schemeClr val="tx1"/>
                </a:solidFill>
                <a:latin typeface="Segoe UI Semibold" panose="020B0702040204020203" pitchFamily="34" charset="0"/>
              </a:defRPr>
            </a:lvl1pPr>
          </a:lstStyle>
          <a:p>
            <a:fld id="{62FE63C3-A73F-4097-86A9-7B28950712B1}" type="datetime1">
              <a:rPr lang="en-US" smtClean="0"/>
              <a:pPr/>
              <a:t>3/7/2018</a:t>
            </a:fld>
            <a:endParaRPr lang="en-US"/>
          </a:p>
        </p:txBody>
      </p:sp>
      <p:sp>
        <p:nvSpPr>
          <p:cNvPr id="17" name="Footer Placeholder 4"/>
          <p:cNvSpPr>
            <a:spLocks noGrp="1"/>
          </p:cNvSpPr>
          <p:nvPr>
            <p:ph type="ftr" sz="quarter" idx="3"/>
          </p:nvPr>
        </p:nvSpPr>
        <p:spPr>
          <a:xfrm>
            <a:off x="3150828" y="6356352"/>
            <a:ext cx="4114800" cy="365125"/>
          </a:xfrm>
          <a:prstGeom prst="rect">
            <a:avLst/>
          </a:prstGeom>
        </p:spPr>
        <p:txBody>
          <a:bodyPr vert="horz" lIns="91440" tIns="45720" rIns="91440" bIns="45720" rtlCol="0" anchor="ctr"/>
          <a:lstStyle>
            <a:lvl1pPr algn="l">
              <a:defRPr sz="1100">
                <a:solidFill>
                  <a:schemeClr val="tx1">
                    <a:tint val="75000"/>
                  </a:schemeClr>
                </a:solidFill>
                <a:latin typeface="Segoe UI Semibold" panose="020B0702040204020203" pitchFamily="34" charset="0"/>
              </a:defRPr>
            </a:lvl1pPr>
          </a:lstStyle>
          <a:p>
            <a:endParaRPr lang="en-US" dirty="0"/>
          </a:p>
        </p:txBody>
      </p:sp>
    </p:spTree>
    <p:extLst>
      <p:ext uri="{BB962C8B-B14F-4D97-AF65-F5344CB8AC3E}">
        <p14:creationId xmlns:p14="http://schemas.microsoft.com/office/powerpoint/2010/main" val="34773190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1">
    <p:bg>
      <p:bgPr>
        <a:solidFill>
          <a:srgbClr val="006369"/>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903" y="1141875"/>
            <a:ext cx="7027607" cy="1325563"/>
          </a:xfrm>
        </p:spPr>
        <p:txBody>
          <a:bodyPr/>
          <a:lstStyle>
            <a:lvl1pPr>
              <a:defRPr>
                <a:solidFill>
                  <a:schemeClr val="bg1"/>
                </a:solidFill>
              </a:defRPr>
            </a:lvl1pPr>
          </a:lstStyle>
          <a:p>
            <a:r>
              <a:rPr lang="en-US" dirty="0" smtClean="0"/>
              <a:t>Divider Slide Title</a:t>
            </a:r>
            <a:endParaRPr lang="en-US" dirty="0"/>
          </a:p>
        </p:txBody>
      </p:sp>
      <p:sp>
        <p:nvSpPr>
          <p:cNvPr id="6" name="Rectangle 5"/>
          <p:cNvSpPr/>
          <p:nvPr userDrawn="1"/>
        </p:nvSpPr>
        <p:spPr>
          <a:xfrm>
            <a:off x="1" y="6027939"/>
            <a:ext cx="9685537" cy="460414"/>
          </a:xfrm>
          <a:prstGeom prst="rect">
            <a:avLst/>
          </a:prstGeom>
          <a:solidFill>
            <a:srgbClr val="FFD0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7" name="Picture 6"/>
          <p:cNvPicPr>
            <a:picLocks noChangeAspect="1"/>
          </p:cNvPicPr>
          <p:nvPr userDrawn="1"/>
        </p:nvPicPr>
        <p:blipFill>
          <a:blip r:embed="rId2"/>
          <a:stretch>
            <a:fillRect/>
          </a:stretch>
        </p:blipFill>
        <p:spPr>
          <a:xfrm>
            <a:off x="1093628" y="6172309"/>
            <a:ext cx="2316681" cy="195089"/>
          </a:xfrm>
          <a:prstGeom prst="rect">
            <a:avLst/>
          </a:prstGeom>
        </p:spPr>
      </p:pic>
      <p:sp>
        <p:nvSpPr>
          <p:cNvPr id="9" name="Rectangle 8"/>
          <p:cNvSpPr/>
          <p:nvPr userDrawn="1"/>
        </p:nvSpPr>
        <p:spPr>
          <a:xfrm>
            <a:off x="9674939" y="-9832"/>
            <a:ext cx="2517061"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a:stretch>
            <a:fillRect/>
          </a:stretch>
        </p:blipFill>
        <p:spPr>
          <a:xfrm>
            <a:off x="10114081" y="6032357"/>
            <a:ext cx="1658256" cy="457240"/>
          </a:xfrm>
          <a:prstGeom prst="rect">
            <a:avLst/>
          </a:prstGeom>
        </p:spPr>
      </p:pic>
    </p:spTree>
    <p:extLst>
      <p:ext uri="{BB962C8B-B14F-4D97-AF65-F5344CB8AC3E}">
        <p14:creationId xmlns:p14="http://schemas.microsoft.com/office/powerpoint/2010/main" val="3775255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Slide 2">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903" y="1141875"/>
            <a:ext cx="7027607" cy="1325563"/>
          </a:xfrm>
        </p:spPr>
        <p:txBody>
          <a:bodyPr/>
          <a:lstStyle>
            <a:lvl1pPr>
              <a:defRPr>
                <a:solidFill>
                  <a:schemeClr val="tx1"/>
                </a:solidFill>
              </a:defRPr>
            </a:lvl1pPr>
          </a:lstStyle>
          <a:p>
            <a:r>
              <a:rPr lang="en-US" dirty="0" smtClean="0"/>
              <a:t>Divider Slide Title</a:t>
            </a:r>
            <a:endParaRPr lang="en-US" dirty="0"/>
          </a:p>
        </p:txBody>
      </p:sp>
      <p:sp>
        <p:nvSpPr>
          <p:cNvPr id="6" name="Rectangle 5"/>
          <p:cNvSpPr/>
          <p:nvPr userDrawn="1"/>
        </p:nvSpPr>
        <p:spPr>
          <a:xfrm>
            <a:off x="1" y="6027939"/>
            <a:ext cx="9685537" cy="460414"/>
          </a:xfrm>
          <a:prstGeom prst="rect">
            <a:avLst/>
          </a:prstGeom>
          <a:solidFill>
            <a:srgbClr val="FFD0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7" name="Picture 6"/>
          <p:cNvPicPr>
            <a:picLocks noChangeAspect="1"/>
          </p:cNvPicPr>
          <p:nvPr userDrawn="1"/>
        </p:nvPicPr>
        <p:blipFill>
          <a:blip r:embed="rId2"/>
          <a:stretch>
            <a:fillRect/>
          </a:stretch>
        </p:blipFill>
        <p:spPr>
          <a:xfrm>
            <a:off x="1093628" y="6172309"/>
            <a:ext cx="2316681" cy="195089"/>
          </a:xfrm>
          <a:prstGeom prst="rect">
            <a:avLst/>
          </a:prstGeom>
        </p:spPr>
      </p:pic>
      <p:sp>
        <p:nvSpPr>
          <p:cNvPr id="9" name="Rectangle 8"/>
          <p:cNvSpPr/>
          <p:nvPr userDrawn="1"/>
        </p:nvSpPr>
        <p:spPr>
          <a:xfrm>
            <a:off x="9674939" y="-9832"/>
            <a:ext cx="2517061"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a:stretch>
            <a:fillRect/>
          </a:stretch>
        </p:blipFill>
        <p:spPr>
          <a:xfrm>
            <a:off x="10114081" y="6032357"/>
            <a:ext cx="1658256" cy="457240"/>
          </a:xfrm>
          <a:prstGeom prst="rect">
            <a:avLst/>
          </a:prstGeom>
        </p:spPr>
      </p:pic>
    </p:spTree>
    <p:extLst>
      <p:ext uri="{BB962C8B-B14F-4D97-AF65-F5344CB8AC3E}">
        <p14:creationId xmlns:p14="http://schemas.microsoft.com/office/powerpoint/2010/main" val="2317875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65F35D-6605-443D-9F38-140776D68947}" type="datetime1">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4BA17-8AE8-4651-9FD9-8589E5D42325}" type="slidenum">
              <a:rPr lang="en-US" smtClean="0"/>
              <a:t>‹#›</a:t>
            </a:fld>
            <a:endParaRPr lang="en-US"/>
          </a:p>
        </p:txBody>
      </p:sp>
    </p:spTree>
    <p:extLst>
      <p:ext uri="{BB962C8B-B14F-4D97-AF65-F5344CB8AC3E}">
        <p14:creationId xmlns:p14="http://schemas.microsoft.com/office/powerpoint/2010/main" val="973660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normAutofit/>
          </a:bodyPr>
          <a:lstStyle>
            <a:lvl1pPr>
              <a:defRPr sz="2000"/>
            </a:lvl1pPr>
            <a:lvl2pPr>
              <a:defRPr sz="1800"/>
            </a:lvl2pPr>
            <a:lvl3pPr>
              <a:defRPr sz="16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normAutofit/>
          </a:bodyPr>
          <a:lstStyle>
            <a:lvl1pPr>
              <a:defRPr sz="2000"/>
            </a:lvl1pPr>
            <a:lvl2pPr>
              <a:defRPr sz="1800"/>
            </a:lvl2pPr>
            <a:lvl3pPr>
              <a:defRPr sz="16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DB8819-B877-4AAF-AB71-63C59D44BF13}" type="datetime1">
              <a:rPr lang="en-US" smtClean="0"/>
              <a:t>3/7/2018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4BA17-8AE8-4651-9FD9-8589E5D42325}" type="slidenum">
              <a:rPr lang="en-US" smtClean="0"/>
              <a:t>‹#›</a:t>
            </a:fld>
            <a:endParaRPr lang="en-US"/>
          </a:p>
        </p:txBody>
      </p:sp>
    </p:spTree>
    <p:extLst>
      <p:ext uri="{BB962C8B-B14F-4D97-AF65-F5344CB8AC3E}">
        <p14:creationId xmlns:p14="http://schemas.microsoft.com/office/powerpoint/2010/main" val="2119436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54F1CE-82E5-4AA3-BFEA-EDE1D1DA8C85}" type="datetime1">
              <a:rPr lang="en-US" smtClean="0"/>
              <a:t>3/7/2018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94BA17-8AE8-4651-9FD9-8589E5D42325}" type="slidenum">
              <a:rPr lang="en-US" smtClean="0"/>
              <a:t>‹#›</a:t>
            </a:fld>
            <a:endParaRPr lang="en-US"/>
          </a:p>
        </p:txBody>
      </p:sp>
    </p:spTree>
    <p:extLst>
      <p:ext uri="{BB962C8B-B14F-4D97-AF65-F5344CB8AC3E}">
        <p14:creationId xmlns:p14="http://schemas.microsoft.com/office/powerpoint/2010/main" val="1860567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E2EBC-325E-46EC-87DD-6EC14BFC4DB2}" type="datetime1">
              <a:rPr lang="en-US" smtClean="0"/>
              <a:t>3/7/2018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94BA17-8AE8-4651-9FD9-8589E5D42325}" type="slidenum">
              <a:rPr lang="en-US" smtClean="0"/>
              <a:t>‹#›</a:t>
            </a:fld>
            <a:endParaRPr lang="en-US"/>
          </a:p>
        </p:txBody>
      </p:sp>
    </p:spTree>
    <p:extLst>
      <p:ext uri="{BB962C8B-B14F-4D97-AF65-F5344CB8AC3E}">
        <p14:creationId xmlns:p14="http://schemas.microsoft.com/office/powerpoint/2010/main" val="3638093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Photo ">
    <p:spTree>
      <p:nvGrpSpPr>
        <p:cNvPr id="1" name=""/>
        <p:cNvGrpSpPr/>
        <p:nvPr/>
      </p:nvGrpSpPr>
      <p:grpSpPr>
        <a:xfrm>
          <a:off x="0" y="0"/>
          <a:ext cx="0" cy="0"/>
          <a:chOff x="0" y="0"/>
          <a:chExt cx="0" cy="0"/>
        </a:xfrm>
      </p:grpSpPr>
      <p:sp>
        <p:nvSpPr>
          <p:cNvPr id="4" name="Picture Placeholder 2"/>
          <p:cNvSpPr>
            <a:spLocks noGrp="1" noChangeAspect="1"/>
          </p:cNvSpPr>
          <p:nvPr>
            <p:ph type="pic" idx="13"/>
          </p:nvPr>
        </p:nvSpPr>
        <p:spPr>
          <a:xfrm>
            <a:off x="0" y="1049311"/>
            <a:ext cx="12192000" cy="5811864"/>
          </a:xfrm>
          <a:prstGeom prst="rect">
            <a:avLst/>
          </a:prstGeom>
          <a:solidFill>
            <a:schemeClr val="bg2">
              <a:lumMod val="75000"/>
            </a:schemeClr>
          </a:solidFill>
          <a:ln>
            <a:no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dirty="0" smtClean="0"/>
          </a:p>
          <a:p>
            <a:r>
              <a:rPr lang="en-US" dirty="0" smtClean="0"/>
              <a:t>Drag picture to placeholder or click icon to add</a:t>
            </a:r>
            <a:endParaRPr lang="en-US" dirty="0"/>
          </a:p>
        </p:txBody>
      </p:sp>
      <p:sp>
        <p:nvSpPr>
          <p:cNvPr id="3" name="Title 1"/>
          <p:cNvSpPr>
            <a:spLocks noGrp="1"/>
          </p:cNvSpPr>
          <p:nvPr>
            <p:ph type="title"/>
          </p:nvPr>
        </p:nvSpPr>
        <p:spPr>
          <a:xfrm>
            <a:off x="471256" y="97654"/>
            <a:ext cx="10515600" cy="909454"/>
          </a:xfrm>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a:xfrm>
            <a:off x="11304231" y="6374108"/>
            <a:ext cx="688760" cy="365125"/>
          </a:xfrm>
        </p:spPr>
        <p:txBody>
          <a:bodyPr/>
          <a:lstStyle/>
          <a:p>
            <a:fld id="{5E94BA17-8AE8-4651-9FD9-8589E5D42325}" type="slidenum">
              <a:rPr lang="en-US" smtClean="0"/>
              <a:t>‹#›</a:t>
            </a:fld>
            <a:endParaRPr lang="en-US"/>
          </a:p>
        </p:txBody>
      </p:sp>
    </p:spTree>
    <p:extLst>
      <p:ext uri="{BB962C8B-B14F-4D97-AF65-F5344CB8AC3E}">
        <p14:creationId xmlns:p14="http://schemas.microsoft.com/office/powerpoint/2010/main" val="2606826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l Bleed Photo ">
    <p:spTree>
      <p:nvGrpSpPr>
        <p:cNvPr id="1" name=""/>
        <p:cNvGrpSpPr/>
        <p:nvPr/>
      </p:nvGrpSpPr>
      <p:grpSpPr>
        <a:xfrm>
          <a:off x="0" y="0"/>
          <a:ext cx="0" cy="0"/>
          <a:chOff x="0" y="0"/>
          <a:chExt cx="0" cy="0"/>
        </a:xfrm>
      </p:grpSpPr>
      <p:sp>
        <p:nvSpPr>
          <p:cNvPr id="4" name="Picture Placeholder 2"/>
          <p:cNvSpPr>
            <a:spLocks noGrp="1" noChangeAspect="1"/>
          </p:cNvSpPr>
          <p:nvPr>
            <p:ph type="pic" idx="13"/>
          </p:nvPr>
        </p:nvSpPr>
        <p:spPr>
          <a:xfrm>
            <a:off x="0" y="0"/>
            <a:ext cx="12192000" cy="6861175"/>
          </a:xfrm>
          <a:prstGeom prst="rect">
            <a:avLst/>
          </a:prstGeom>
          <a:solidFill>
            <a:schemeClr val="bg2">
              <a:lumMod val="75000"/>
            </a:schemeClr>
          </a:solidFill>
          <a:ln>
            <a:no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dirty="0" smtClean="0"/>
          </a:p>
          <a:p>
            <a:r>
              <a:rPr lang="en-US" dirty="0" smtClean="0"/>
              <a:t>Drag picture to placeholder or click icon to add</a:t>
            </a:r>
            <a:endParaRPr lang="en-US" dirty="0"/>
          </a:p>
        </p:txBody>
      </p:sp>
      <p:sp>
        <p:nvSpPr>
          <p:cNvPr id="5" name="Slide Number Placeholder 4"/>
          <p:cNvSpPr>
            <a:spLocks noGrp="1"/>
          </p:cNvSpPr>
          <p:nvPr>
            <p:ph type="sldNum" sz="quarter" idx="12"/>
          </p:nvPr>
        </p:nvSpPr>
        <p:spPr>
          <a:xfrm>
            <a:off x="11304231" y="6374108"/>
            <a:ext cx="688760" cy="365125"/>
          </a:xfrm>
        </p:spPr>
        <p:txBody>
          <a:bodyPr/>
          <a:lstStyle/>
          <a:p>
            <a:fld id="{5E94BA17-8AE8-4651-9FD9-8589E5D42325}" type="slidenum">
              <a:rPr lang="en-US" smtClean="0"/>
              <a:t>‹#›</a:t>
            </a:fld>
            <a:endParaRPr lang="en-US"/>
          </a:p>
        </p:txBody>
      </p:sp>
      <p:sp>
        <p:nvSpPr>
          <p:cNvPr id="6" name="Title 1"/>
          <p:cNvSpPr>
            <a:spLocks noGrp="1"/>
          </p:cNvSpPr>
          <p:nvPr>
            <p:ph type="title"/>
          </p:nvPr>
        </p:nvSpPr>
        <p:spPr>
          <a:xfrm>
            <a:off x="471256" y="301848"/>
            <a:ext cx="10515600" cy="909454"/>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4802616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10838" y="6356352"/>
            <a:ext cx="1706732" cy="365125"/>
          </a:xfrm>
          <a:prstGeom prst="rect">
            <a:avLst/>
          </a:prstGeom>
        </p:spPr>
        <p:txBody>
          <a:bodyPr vert="horz" lIns="91440" tIns="45720" rIns="91440" bIns="45720" rtlCol="0" anchor="ctr"/>
          <a:lstStyle>
            <a:lvl1pPr algn="l">
              <a:defRPr sz="1000">
                <a:solidFill>
                  <a:schemeClr val="tx1"/>
                </a:solidFill>
                <a:latin typeface="Segoe UI Semibold" panose="020B0702040204020203" pitchFamily="34" charset="0"/>
              </a:defRPr>
            </a:lvl1pPr>
          </a:lstStyle>
          <a:p>
            <a:fld id="{62FE63C3-A73F-4097-86A9-7B28950712B1}" type="datetime1">
              <a:rPr lang="en-US" smtClean="0"/>
              <a:pPr/>
              <a:t>3/7/2018</a:t>
            </a:fld>
            <a:endParaRPr lang="en-US" dirty="0"/>
          </a:p>
        </p:txBody>
      </p:sp>
      <p:sp>
        <p:nvSpPr>
          <p:cNvPr id="5" name="Footer Placeholder 4"/>
          <p:cNvSpPr>
            <a:spLocks noGrp="1"/>
          </p:cNvSpPr>
          <p:nvPr>
            <p:ph type="ftr" sz="quarter" idx="3"/>
          </p:nvPr>
        </p:nvSpPr>
        <p:spPr>
          <a:xfrm>
            <a:off x="3150828" y="6356352"/>
            <a:ext cx="4114800" cy="365125"/>
          </a:xfrm>
          <a:prstGeom prst="rect">
            <a:avLst/>
          </a:prstGeom>
        </p:spPr>
        <p:txBody>
          <a:bodyPr vert="horz" lIns="91440" tIns="45720" rIns="91440" bIns="45720" rtlCol="0" anchor="ctr"/>
          <a:lstStyle>
            <a:lvl1pPr algn="l">
              <a:defRPr sz="1000">
                <a:solidFill>
                  <a:schemeClr val="tx1">
                    <a:tint val="75000"/>
                  </a:schemeClr>
                </a:solidFill>
                <a:latin typeface="Segoe UI Semibold" panose="020B0702040204020203" pitchFamily="34" charset="0"/>
              </a:defRPr>
            </a:lvl1pPr>
          </a:lstStyle>
          <a:p>
            <a:endParaRPr lang="en-US" dirty="0"/>
          </a:p>
        </p:txBody>
      </p:sp>
      <p:sp>
        <p:nvSpPr>
          <p:cNvPr id="6" name="Slide Number Placeholder 5"/>
          <p:cNvSpPr>
            <a:spLocks noGrp="1"/>
          </p:cNvSpPr>
          <p:nvPr>
            <p:ph type="sldNum" sz="quarter" idx="4"/>
          </p:nvPr>
        </p:nvSpPr>
        <p:spPr>
          <a:xfrm>
            <a:off x="11304231" y="6374108"/>
            <a:ext cx="688760" cy="365125"/>
          </a:xfrm>
          <a:prstGeom prst="rect">
            <a:avLst/>
          </a:prstGeom>
        </p:spPr>
        <p:txBody>
          <a:bodyPr vert="horz" lIns="91440" tIns="45720" rIns="91440" bIns="45720" rtlCol="0" anchor="ctr"/>
          <a:lstStyle>
            <a:lvl1pPr algn="r">
              <a:defRPr sz="1200" b="1">
                <a:solidFill>
                  <a:schemeClr val="bg1">
                    <a:lumMod val="50000"/>
                  </a:schemeClr>
                </a:solidFill>
                <a:latin typeface="Segoe UI Semibold" panose="020B0702040204020203" pitchFamily="34" charset="0"/>
                <a:ea typeface="Segoe UI" panose="020B0502040204020203" pitchFamily="34" charset="0"/>
                <a:cs typeface="Segoe UI" panose="020B0502040204020203" pitchFamily="34" charset="0"/>
              </a:defRPr>
            </a:lvl1pPr>
          </a:lstStyle>
          <a:p>
            <a:fld id="{5E94BA17-8AE8-4651-9FD9-8589E5D42325}" type="slidenum">
              <a:rPr lang="en-US" smtClean="0"/>
              <a:pPr/>
              <a:t>‹#›</a:t>
            </a:fld>
            <a:endParaRPr lang="en-US" dirty="0"/>
          </a:p>
        </p:txBody>
      </p:sp>
      <p:cxnSp>
        <p:nvCxnSpPr>
          <p:cNvPr id="9" name="Straight Connector 8"/>
          <p:cNvCxnSpPr/>
          <p:nvPr userDrawn="1"/>
        </p:nvCxnSpPr>
        <p:spPr>
          <a:xfrm>
            <a:off x="11425131" y="6383045"/>
            <a:ext cx="0" cy="325158"/>
          </a:xfrm>
          <a:prstGeom prst="line">
            <a:avLst/>
          </a:prstGeom>
          <a:ln w="12700">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userDrawn="1"/>
        </p:nvSpPr>
        <p:spPr>
          <a:xfrm>
            <a:off x="0" y="6795856"/>
            <a:ext cx="12192000" cy="710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1" name="Picture 10"/>
          <p:cNvPicPr>
            <a:picLocks noChangeAspect="1"/>
          </p:cNvPicPr>
          <p:nvPr userDrawn="1"/>
        </p:nvPicPr>
        <p:blipFill>
          <a:blip r:embed="rId14"/>
          <a:stretch>
            <a:fillRect/>
          </a:stretch>
        </p:blipFill>
        <p:spPr>
          <a:xfrm>
            <a:off x="9181188" y="6480427"/>
            <a:ext cx="2031312" cy="171058"/>
          </a:xfrm>
          <a:prstGeom prst="rect">
            <a:avLst/>
          </a:prstGeom>
        </p:spPr>
      </p:pic>
    </p:spTree>
    <p:extLst>
      <p:ext uri="{BB962C8B-B14F-4D97-AF65-F5344CB8AC3E}">
        <p14:creationId xmlns:p14="http://schemas.microsoft.com/office/powerpoint/2010/main" val="3066746598"/>
      </p:ext>
    </p:extLst>
  </p:cSld>
  <p:clrMap bg1="lt1" tx1="dk1" bg2="lt2" tx2="dk2" accent1="accent1" accent2="accent2" accent3="accent3" accent4="accent4" accent5="accent5" accent6="accent6" hlink="hlink" folHlink="folHlink"/>
  <p:sldLayoutIdLst>
    <p:sldLayoutId id="2147483661" r:id="rId1"/>
    <p:sldLayoutId id="2147483677" r:id="rId2"/>
    <p:sldLayoutId id="2147483678" r:id="rId3"/>
    <p:sldLayoutId id="2147483662" r:id="rId4"/>
    <p:sldLayoutId id="2147483664" r:id="rId5"/>
    <p:sldLayoutId id="2147483666" r:id="rId6"/>
    <p:sldLayoutId id="2147483667" r:id="rId7"/>
    <p:sldLayoutId id="2147483671" r:id="rId8"/>
    <p:sldLayoutId id="2147483675" r:id="rId9"/>
    <p:sldLayoutId id="2147483672" r:id="rId10"/>
    <p:sldLayoutId id="2147483673" r:id="rId11"/>
    <p:sldLayoutId id="2147483676" r:id="rId12"/>
  </p:sldLayoutIdLst>
  <p:hf hdr="0" ftr="0" dt="0"/>
  <p:txStyles>
    <p:titleStyle>
      <a:lvl1pPr algn="l" defTabSz="914400" rtl="0" eaLnBrk="1" latinLnBrk="0" hangingPunct="1">
        <a:lnSpc>
          <a:spcPct val="90000"/>
        </a:lnSpc>
        <a:spcBef>
          <a:spcPct val="0"/>
        </a:spcBef>
        <a:buNone/>
        <a:defRPr sz="3200" kern="1200">
          <a:solidFill>
            <a:schemeClr val="tx1"/>
          </a:solidFill>
          <a:latin typeface="Segoe UI Light" panose="020B05020402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r>
              <a:rPr lang="en-US" dirty="0" smtClean="0"/>
              <a:t>Energy Storage for MASH/SOMAH</a:t>
            </a:r>
            <a:endParaRPr lang="en-US" dirty="0"/>
          </a:p>
        </p:txBody>
      </p:sp>
      <p:sp>
        <p:nvSpPr>
          <p:cNvPr id="5" name="Title 4"/>
          <p:cNvSpPr>
            <a:spLocks noGrp="1"/>
          </p:cNvSpPr>
          <p:nvPr>
            <p:ph type="title"/>
          </p:nvPr>
        </p:nvSpPr>
        <p:spPr/>
        <p:txBody>
          <a:bodyPr/>
          <a:lstStyle/>
          <a:p>
            <a:r>
              <a:rPr lang="en-US" dirty="0" smtClean="0"/>
              <a:t>SCE AB 2868 Behind the Meter Program Proposal</a:t>
            </a:r>
            <a:endParaRPr lang="en-US" dirty="0"/>
          </a:p>
        </p:txBody>
      </p:sp>
      <p:sp>
        <p:nvSpPr>
          <p:cNvPr id="4" name="Slide Number Placeholder 3"/>
          <p:cNvSpPr>
            <a:spLocks noGrp="1"/>
          </p:cNvSpPr>
          <p:nvPr>
            <p:ph type="sldNum" sz="quarter" idx="4294967295"/>
          </p:nvPr>
        </p:nvSpPr>
        <p:spPr>
          <a:xfrm>
            <a:off x="11503025" y="6373813"/>
            <a:ext cx="688975" cy="365125"/>
          </a:xfrm>
        </p:spPr>
        <p:txBody>
          <a:bodyPr/>
          <a:lstStyle/>
          <a:p>
            <a:fld id="{5E94BA17-8AE8-4651-9FD9-8589E5D42325}" type="slidenum">
              <a:rPr lang="en-US" smtClean="0"/>
              <a:t>1</a:t>
            </a:fld>
            <a:endParaRPr lang="en-US"/>
          </a:p>
        </p:txBody>
      </p:sp>
    </p:spTree>
    <p:extLst>
      <p:ext uri="{BB962C8B-B14F-4D97-AF65-F5344CB8AC3E}">
        <p14:creationId xmlns:p14="http://schemas.microsoft.com/office/powerpoint/2010/main" val="389916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&amp; Objectives</a:t>
            </a:r>
            <a:endParaRPr lang="en-US" dirty="0"/>
          </a:p>
        </p:txBody>
      </p:sp>
      <p:sp>
        <p:nvSpPr>
          <p:cNvPr id="3" name="Content Placeholder 2"/>
          <p:cNvSpPr>
            <a:spLocks noGrp="1"/>
          </p:cNvSpPr>
          <p:nvPr>
            <p:ph idx="1"/>
          </p:nvPr>
        </p:nvSpPr>
        <p:spPr/>
        <p:txBody>
          <a:bodyPr/>
          <a:lstStyle/>
          <a:p>
            <a:pPr marL="0" indent="0">
              <a:buNone/>
            </a:pPr>
            <a:r>
              <a:rPr lang="en-US" dirty="0"/>
              <a:t>The AB 2868 Energy </a:t>
            </a:r>
            <a:r>
              <a:rPr lang="en-US" dirty="0" smtClean="0"/>
              <a:t>Storage </a:t>
            </a:r>
            <a:r>
              <a:rPr lang="en-US" dirty="0"/>
              <a:t>for </a:t>
            </a:r>
            <a:r>
              <a:rPr lang="en-US" dirty="0" smtClean="0"/>
              <a:t>MASH/SOMAH</a:t>
            </a:r>
            <a:r>
              <a:rPr lang="en-US" baseline="30000" dirty="0" smtClean="0"/>
              <a:t>*</a:t>
            </a:r>
            <a:r>
              <a:rPr lang="en-US" dirty="0" smtClean="0"/>
              <a:t> </a:t>
            </a:r>
            <a:r>
              <a:rPr lang="en-US" dirty="0"/>
              <a:t>is a proposed behind the meter program targeted at low income multifamily locations that participate in SCE’s Multifamily Affordable Solar Housing (MASH) or Solar on </a:t>
            </a:r>
            <a:r>
              <a:rPr lang="en-US" dirty="0" smtClean="0"/>
              <a:t>Multifamily </a:t>
            </a:r>
            <a:r>
              <a:rPr lang="en-US" dirty="0"/>
              <a:t>Affordable Housing (SOMAH) programs</a:t>
            </a:r>
            <a:r>
              <a:rPr lang="en-US" dirty="0" smtClean="0"/>
              <a:t>.</a:t>
            </a:r>
          </a:p>
          <a:p>
            <a:pPr marL="0" indent="0">
              <a:buNone/>
            </a:pPr>
            <a:endParaRPr lang="en-US" dirty="0" smtClean="0"/>
          </a:p>
          <a:p>
            <a:pPr marL="0" indent="0">
              <a:buNone/>
            </a:pPr>
            <a:r>
              <a:rPr lang="en-US" dirty="0" smtClean="0"/>
              <a:t>Program Objectives include the following:</a:t>
            </a:r>
          </a:p>
          <a:p>
            <a:pPr lvl="1"/>
            <a:r>
              <a:rPr lang="en-US" dirty="0" smtClean="0"/>
              <a:t>Install up to 4 MW of energy storage at MASH/SOMAH locations</a:t>
            </a:r>
          </a:p>
          <a:p>
            <a:pPr lvl="1"/>
            <a:r>
              <a:rPr lang="en-US" dirty="0" smtClean="0"/>
              <a:t>Verify building owner, tenant and grid benefits are realized through M&amp;V analysis</a:t>
            </a:r>
          </a:p>
          <a:p>
            <a:pPr lvl="1"/>
            <a:r>
              <a:rPr lang="en-US" dirty="0" smtClean="0"/>
              <a:t>Identify optimal incentive amount for this segment to add storage to solar by using a stepped incentive scale with the incentive amount per Watt hour (Wh) decreasing over time as more MW are installed:</a:t>
            </a:r>
          </a:p>
          <a:p>
            <a:pPr marL="457200" lvl="1" indent="0">
              <a:buNone/>
            </a:pPr>
            <a:endParaRPr lang="en-US" dirty="0"/>
          </a:p>
        </p:txBody>
      </p:sp>
      <p:sp>
        <p:nvSpPr>
          <p:cNvPr id="4" name="Slide Number Placeholder 3"/>
          <p:cNvSpPr>
            <a:spLocks noGrp="1"/>
          </p:cNvSpPr>
          <p:nvPr>
            <p:ph type="sldNum" sz="quarter" idx="12"/>
          </p:nvPr>
        </p:nvSpPr>
        <p:spPr/>
        <p:txBody>
          <a:bodyPr/>
          <a:lstStyle/>
          <a:p>
            <a:fld id="{5E94BA17-8AE8-4651-9FD9-8589E5D42325}" type="slidenum">
              <a:rPr lang="en-US" smtClean="0"/>
              <a:t>2</a:t>
            </a:fld>
            <a:endParaRPr lang="en-US"/>
          </a:p>
        </p:txBody>
      </p:sp>
      <p:sp>
        <p:nvSpPr>
          <p:cNvPr id="5" name="TextBox 4"/>
          <p:cNvSpPr txBox="1"/>
          <p:nvPr/>
        </p:nvSpPr>
        <p:spPr>
          <a:xfrm>
            <a:off x="986972" y="6311898"/>
            <a:ext cx="6428363" cy="276999"/>
          </a:xfrm>
          <a:prstGeom prst="rect">
            <a:avLst/>
          </a:prstGeom>
          <a:noFill/>
        </p:spPr>
        <p:txBody>
          <a:bodyPr wrap="none" rtlCol="0">
            <a:spAutoFit/>
          </a:bodyPr>
          <a:lstStyle/>
          <a:p>
            <a:r>
              <a:rPr lang="en-US" sz="1200" baseline="30000" dirty="0" smtClean="0"/>
              <a:t>*</a:t>
            </a:r>
            <a:r>
              <a:rPr lang="en-US" sz="1200" dirty="0"/>
              <a:t>Proposed in the </a:t>
            </a:r>
            <a:r>
              <a:rPr lang="en-US" sz="1200" dirty="0" smtClean="0"/>
              <a:t>2018 Energy </a:t>
            </a:r>
            <a:r>
              <a:rPr lang="en-US" sz="1200" dirty="0"/>
              <a:t>Storage Procurement &amp; Investment </a:t>
            </a:r>
            <a:r>
              <a:rPr lang="en-US" sz="1200"/>
              <a:t>Plan </a:t>
            </a:r>
            <a:r>
              <a:rPr lang="en-US" sz="1200" smtClean="0"/>
              <a:t>application filed </a:t>
            </a:r>
            <a:r>
              <a:rPr lang="en-US" sz="1200" dirty="0" smtClean="0"/>
              <a:t>on 3/1/2018 </a:t>
            </a:r>
            <a:endParaRPr lang="en-US" sz="1200" dirty="0"/>
          </a:p>
        </p:txBody>
      </p:sp>
    </p:spTree>
    <p:extLst>
      <p:ext uri="{BB962C8B-B14F-4D97-AF65-F5344CB8AC3E}">
        <p14:creationId xmlns:p14="http://schemas.microsoft.com/office/powerpoint/2010/main" val="1985718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Benefits</a:t>
            </a:r>
            <a:endParaRPr lang="en-US" dirty="0"/>
          </a:p>
        </p:txBody>
      </p:sp>
      <p:sp>
        <p:nvSpPr>
          <p:cNvPr id="3" name="Content Placeholder 2"/>
          <p:cNvSpPr>
            <a:spLocks noGrp="1"/>
          </p:cNvSpPr>
          <p:nvPr>
            <p:ph idx="1"/>
          </p:nvPr>
        </p:nvSpPr>
        <p:spPr>
          <a:xfrm>
            <a:off x="838199" y="1495120"/>
            <a:ext cx="10515600" cy="4913609"/>
          </a:xfrm>
        </p:spPr>
        <p:txBody>
          <a:bodyPr>
            <a:normAutofit fontScale="92500" lnSpcReduction="20000"/>
          </a:bodyPr>
          <a:lstStyle/>
          <a:p>
            <a:pPr marL="0" indent="0">
              <a:buNone/>
            </a:pPr>
            <a:r>
              <a:rPr lang="en-US" sz="2600" dirty="0"/>
              <a:t>B</a:t>
            </a:r>
            <a:r>
              <a:rPr lang="en-US" sz="2600" dirty="0" smtClean="0"/>
              <a:t>uilding </a:t>
            </a:r>
            <a:r>
              <a:rPr lang="en-US" sz="2600" dirty="0"/>
              <a:t>owners of affordable </a:t>
            </a:r>
            <a:r>
              <a:rPr lang="en-US" sz="2600" dirty="0" smtClean="0"/>
              <a:t>multifamily housing locations will receive incentives </a:t>
            </a:r>
            <a:r>
              <a:rPr lang="en-US" sz="2600" dirty="0"/>
              <a:t>to </a:t>
            </a:r>
            <a:r>
              <a:rPr lang="en-US" sz="2600" dirty="0" smtClean="0"/>
              <a:t>add energy storage to solar systems.</a:t>
            </a:r>
          </a:p>
          <a:p>
            <a:pPr lvl="1"/>
            <a:r>
              <a:rPr lang="en-US" sz="2200" dirty="0" smtClean="0"/>
              <a:t>Initial incentive amounts should cover the majority of purchase and installation costs when combined with available tax credits</a:t>
            </a:r>
          </a:p>
          <a:p>
            <a:pPr lvl="1"/>
            <a:r>
              <a:rPr lang="en-US" sz="2200" dirty="0" smtClean="0"/>
              <a:t>Incentives will then decrease as more MW of storage are installed in order to determine the optimal incentive amount:</a:t>
            </a:r>
          </a:p>
          <a:p>
            <a:pPr lvl="1"/>
            <a:endParaRPr lang="en-US" sz="2200" dirty="0" smtClean="0"/>
          </a:p>
          <a:p>
            <a:pPr lvl="1"/>
            <a:endParaRPr lang="en-US" sz="2200" dirty="0" smtClean="0"/>
          </a:p>
          <a:p>
            <a:pPr marL="457200" lvl="1" indent="0">
              <a:buNone/>
            </a:pPr>
            <a:endParaRPr lang="en-US" sz="2200" dirty="0" smtClean="0"/>
          </a:p>
          <a:p>
            <a:pPr marL="0" indent="0">
              <a:buNone/>
            </a:pPr>
            <a:endParaRPr lang="en-US" sz="2600" dirty="0" smtClean="0"/>
          </a:p>
          <a:p>
            <a:pPr marL="0" indent="0">
              <a:buNone/>
            </a:pPr>
            <a:endParaRPr lang="en-US" sz="2600" dirty="0" smtClean="0"/>
          </a:p>
          <a:p>
            <a:pPr marL="0" indent="0">
              <a:buNone/>
            </a:pPr>
            <a:r>
              <a:rPr lang="en-US" sz="2600" dirty="0" smtClean="0"/>
              <a:t>Both </a:t>
            </a:r>
            <a:r>
              <a:rPr lang="en-US" sz="2600" dirty="0"/>
              <a:t>building owners and </a:t>
            </a:r>
            <a:r>
              <a:rPr lang="en-US" sz="2600" dirty="0" smtClean="0"/>
              <a:t>tenants will receive bill savings </a:t>
            </a:r>
            <a:r>
              <a:rPr lang="en-US" sz="2600" dirty="0"/>
              <a:t>when on a TOU rate with evening on-peak time periods (3-5pm or 4-9pm</a:t>
            </a:r>
            <a:r>
              <a:rPr lang="en-US" sz="2600" dirty="0" smtClean="0"/>
              <a:t>)</a:t>
            </a:r>
          </a:p>
          <a:p>
            <a:pPr lvl="1"/>
            <a:r>
              <a:rPr lang="en-US" sz="2200" dirty="0"/>
              <a:t>Energy storage enables solar generation to be exported when customers receive the highest compensation</a:t>
            </a:r>
          </a:p>
          <a:p>
            <a:pPr lvl="1"/>
            <a:r>
              <a:rPr lang="en-US" sz="2200" dirty="0" smtClean="0"/>
              <a:t>Virtual Net Energy Metering (VNEM) compensation is applied to customer TOU bills based on the time energy is exported</a:t>
            </a:r>
          </a:p>
        </p:txBody>
      </p:sp>
      <p:sp>
        <p:nvSpPr>
          <p:cNvPr id="4" name="Slide Number Placeholder 3"/>
          <p:cNvSpPr>
            <a:spLocks noGrp="1"/>
          </p:cNvSpPr>
          <p:nvPr>
            <p:ph type="sldNum" sz="quarter" idx="12"/>
          </p:nvPr>
        </p:nvSpPr>
        <p:spPr/>
        <p:txBody>
          <a:bodyPr/>
          <a:lstStyle/>
          <a:p>
            <a:fld id="{5E94BA17-8AE8-4651-9FD9-8589E5D42325}" type="slidenum">
              <a:rPr lang="en-US" smtClean="0"/>
              <a:t>3</a:t>
            </a:fld>
            <a:endParaRPr lang="en-US"/>
          </a:p>
        </p:txBody>
      </p:sp>
      <p:pic>
        <p:nvPicPr>
          <p:cNvPr id="5" name="Picture 4"/>
          <p:cNvPicPr>
            <a:picLocks noChangeAspect="1"/>
          </p:cNvPicPr>
          <p:nvPr/>
        </p:nvPicPr>
        <p:blipFill>
          <a:blip r:embed="rId3"/>
          <a:stretch>
            <a:fillRect/>
          </a:stretch>
        </p:blipFill>
        <p:spPr>
          <a:xfrm>
            <a:off x="1171544" y="3267951"/>
            <a:ext cx="9672639" cy="863600"/>
          </a:xfrm>
          <a:prstGeom prst="rect">
            <a:avLst/>
          </a:prstGeom>
        </p:spPr>
      </p:pic>
    </p:spTree>
    <p:extLst>
      <p:ext uri="{BB962C8B-B14F-4D97-AF65-F5344CB8AC3E}">
        <p14:creationId xmlns:p14="http://schemas.microsoft.com/office/powerpoint/2010/main" val="1354061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E94BA17-8AE8-4651-9FD9-8589E5D42325}" type="slidenum">
              <a:rPr lang="en-US" smtClean="0"/>
              <a:t>4</a:t>
            </a:fld>
            <a:endParaRPr lang="en-US"/>
          </a:p>
        </p:txBody>
      </p:sp>
      <p:pic>
        <p:nvPicPr>
          <p:cNvPr id="2" name="Picture 1"/>
          <p:cNvPicPr>
            <a:picLocks noChangeAspect="1"/>
          </p:cNvPicPr>
          <p:nvPr/>
        </p:nvPicPr>
        <p:blipFill>
          <a:blip r:embed="rId3"/>
          <a:stretch>
            <a:fillRect/>
          </a:stretch>
        </p:blipFill>
        <p:spPr>
          <a:xfrm>
            <a:off x="810310" y="51523"/>
            <a:ext cx="10571380" cy="6754953"/>
          </a:xfrm>
          <a:prstGeom prst="rect">
            <a:avLst/>
          </a:prstGeom>
        </p:spPr>
      </p:pic>
    </p:spTree>
    <p:extLst>
      <p:ext uri="{BB962C8B-B14F-4D97-AF65-F5344CB8AC3E}">
        <p14:creationId xmlns:p14="http://schemas.microsoft.com/office/powerpoint/2010/main" val="1742820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Grid Benefits</a:t>
            </a:r>
            <a:endParaRPr lang="en-US" dirty="0"/>
          </a:p>
        </p:txBody>
      </p:sp>
      <p:sp>
        <p:nvSpPr>
          <p:cNvPr id="3" name="Content Placeholder 2"/>
          <p:cNvSpPr>
            <a:spLocks noGrp="1"/>
          </p:cNvSpPr>
          <p:nvPr>
            <p:ph idx="1"/>
          </p:nvPr>
        </p:nvSpPr>
        <p:spPr>
          <a:xfrm>
            <a:off x="838200" y="1825625"/>
            <a:ext cx="10582656" cy="4351338"/>
          </a:xfrm>
        </p:spPr>
        <p:txBody>
          <a:bodyPr/>
          <a:lstStyle/>
          <a:p>
            <a:r>
              <a:rPr lang="en-US" dirty="0" smtClean="0"/>
              <a:t>Adding storage to MASH/SOMAH solar installations will provide benefits to mitigate the affects of the “duck curve”</a:t>
            </a:r>
          </a:p>
          <a:p>
            <a:pPr lvl="1"/>
            <a:r>
              <a:rPr lang="en-US" dirty="0" smtClean="0"/>
              <a:t>Solar generated energy will be stored instead of being exported to the electric grid at the time it is generated, typically during afternoon hours</a:t>
            </a:r>
          </a:p>
          <a:p>
            <a:pPr lvl="1"/>
            <a:r>
              <a:rPr lang="en-US" dirty="0" smtClean="0"/>
              <a:t>Stored solar generated energy will be exported to the electric grid during evening hours when solar generation decreases and typical customer electricity usage increases</a:t>
            </a:r>
            <a:endParaRPr lang="en-US" dirty="0"/>
          </a:p>
        </p:txBody>
      </p:sp>
      <p:sp>
        <p:nvSpPr>
          <p:cNvPr id="4" name="Slide Number Placeholder 3"/>
          <p:cNvSpPr>
            <a:spLocks noGrp="1"/>
          </p:cNvSpPr>
          <p:nvPr>
            <p:ph type="sldNum" sz="quarter" idx="12"/>
          </p:nvPr>
        </p:nvSpPr>
        <p:spPr/>
        <p:txBody>
          <a:bodyPr/>
          <a:lstStyle/>
          <a:p>
            <a:fld id="{5E94BA17-8AE8-4651-9FD9-8589E5D42325}" type="slidenum">
              <a:rPr lang="en-US" smtClean="0"/>
              <a:t>5</a:t>
            </a:fld>
            <a:endParaRPr lang="en-US"/>
          </a:p>
        </p:txBody>
      </p:sp>
      <p:pic>
        <p:nvPicPr>
          <p:cNvPr id="5" name="Picture 4"/>
          <p:cNvPicPr>
            <a:picLocks noChangeAspect="1"/>
          </p:cNvPicPr>
          <p:nvPr/>
        </p:nvPicPr>
        <p:blipFill>
          <a:blip r:embed="rId2"/>
          <a:stretch>
            <a:fillRect/>
          </a:stretch>
        </p:blipFill>
        <p:spPr>
          <a:xfrm>
            <a:off x="3343657" y="3830900"/>
            <a:ext cx="4977383" cy="2844219"/>
          </a:xfrm>
          <a:prstGeom prst="rect">
            <a:avLst/>
          </a:prstGeom>
        </p:spPr>
      </p:pic>
    </p:spTree>
    <p:extLst>
      <p:ext uri="{BB962C8B-B14F-4D97-AF65-F5344CB8AC3E}">
        <p14:creationId xmlns:p14="http://schemas.microsoft.com/office/powerpoint/2010/main" val="957653422"/>
      </p:ext>
    </p:extLst>
  </p:cSld>
  <p:clrMapOvr>
    <a:masterClrMapping/>
  </p:clrMapOvr>
</p:sld>
</file>

<file path=ppt/theme/theme1.xml><?xml version="1.0" encoding="utf-8"?>
<a:theme xmlns:a="http://schemas.openxmlformats.org/drawingml/2006/main" name="SCE 16x9 White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rand Guidelines.potx" id="{30045ACF-AAE3-460A-9933-965EF3C49868}" vid="{329C0C72-CDA0-4F4F-BD5A-8598C0C0A6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3DADF49424734DB6BAE4E8EDF84CCB" ma:contentTypeVersion="3" ma:contentTypeDescription="Create a new document." ma:contentTypeScope="" ma:versionID="e0fb55e4f69ba0da36c7457f12b8a2b6">
  <xsd:schema xmlns:xsd="http://www.w3.org/2001/XMLSchema" xmlns:xs="http://www.w3.org/2001/XMLSchema" xmlns:p="http://schemas.microsoft.com/office/2006/metadata/properties" xmlns:ns2="d2749cae-3b09-4902-b2fe-48dfe8b9c04c" targetNamespace="http://schemas.microsoft.com/office/2006/metadata/properties" ma:root="true" ma:fieldsID="7b0245d4feb25dd516c242b23c92bb53" ns2:_="">
    <xsd:import namespace="d2749cae-3b09-4902-b2fe-48dfe8b9c04c"/>
    <xsd:element name="properties">
      <xsd:complexType>
        <xsd:sequence>
          <xsd:element name="documentManagement">
            <xsd:complexType>
              <xsd:all>
                <xsd:element ref="ns2:Category"/>
                <xsd:element ref="ns2:ReleaseDate" minOccurs="0"/>
                <xsd:element ref="ns2:MeetingDa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749cae-3b09-4902-b2fe-48dfe8b9c04c" elementFormDefault="qualified">
    <xsd:import namespace="http://schemas.microsoft.com/office/2006/documentManagement/types"/>
    <xsd:import namespace="http://schemas.microsoft.com/office/infopath/2007/PartnerControls"/>
    <xsd:element name="Category" ma:index="8" ma:displayName="Category" ma:default="PublicMeetings" ma:description="If selected Assessments, it will show in Liob Assessments webpage. Else select the relevant category. If unsure and part of Public Meeting, select PublicMeetings." ma:format="Dropdown" ma:internalName="Category">
      <xsd:simpleType>
        <xsd:restriction base="dms:Choice">
          <xsd:enumeration value="Assessments"/>
          <xsd:enumeration value="Agendas"/>
          <xsd:enumeration value="Archived"/>
          <xsd:enumeration value="BoardMeetings"/>
          <xsd:enumeration value="ConsultingProjects"/>
          <xsd:enumeration value="Decisions"/>
          <xsd:enumeration value="Minutes"/>
          <xsd:enumeration value="Notices"/>
          <xsd:enumeration value="PublicMeetings"/>
          <xsd:enumeration value="Reports"/>
        </xsd:restriction>
      </xsd:simpleType>
    </xsd:element>
    <xsd:element name="ReleaseDate" ma:index="9" nillable="true" ma:displayName="ReleaseDate" ma:default="[today]" ma:description="If unsure, use today's date. M/D/YYYY or select date from calendar." ma:format="DateOnly" ma:internalName="ReleaseDate">
      <xsd:simpleType>
        <xsd:restriction base="dms:DateTime"/>
      </xsd:simpleType>
    </xsd:element>
    <xsd:element name="MeetingDate" ma:index="10" ma:displayName="MeetingDate" ma:description="Enter the Meeting Date. M/D/YYYY or select date from calendar.  This will be used to associate your documents to the correct  individual Public Meeting webpage. Only documents with date value here will be linked. If your previous document doesn't has this date, please edit the file properties to enter this value." ma:format="DateOnly" ma:internalName="Meeting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d2749cae-3b09-4902-b2fe-48dfe8b9c04c">PublicMeetings</Category>
    <MeetingDate xmlns="d2749cae-3b09-4902-b2fe-48dfe8b9c04c">2018-03-08T08:00:00+00:00</MeetingDate>
    <ReleaseDate xmlns="d2749cae-3b09-4902-b2fe-48dfe8b9c04c">2018-03-16T07:00:00+00:00</ReleaseDate>
  </documentManagement>
</p:properties>
</file>

<file path=customXml/itemProps1.xml><?xml version="1.0" encoding="utf-8"?>
<ds:datastoreItem xmlns:ds="http://schemas.openxmlformats.org/officeDocument/2006/customXml" ds:itemID="{F267851C-9FEB-47B2-BCA2-95112F10574E}"/>
</file>

<file path=customXml/itemProps2.xml><?xml version="1.0" encoding="utf-8"?>
<ds:datastoreItem xmlns:ds="http://schemas.openxmlformats.org/officeDocument/2006/customXml" ds:itemID="{1861CA0A-C824-4444-8D3F-C1C633EEC42B}"/>
</file>

<file path=customXml/itemProps3.xml><?xml version="1.0" encoding="utf-8"?>
<ds:datastoreItem xmlns:ds="http://schemas.openxmlformats.org/officeDocument/2006/customXml" ds:itemID="{DC926E62-7323-4A67-BB99-996879D46F68}"/>
</file>

<file path=docProps/app.xml><?xml version="1.0" encoding="utf-8"?>
<Properties xmlns="http://schemas.openxmlformats.org/officeDocument/2006/extended-properties" xmlns:vt="http://schemas.openxmlformats.org/officeDocument/2006/docPropsVTypes">
  <Template/>
  <TotalTime>633</TotalTime>
  <Words>335</Words>
  <Application>Microsoft Office PowerPoint</Application>
  <PresentationFormat>Custom</PresentationFormat>
  <Paragraphs>34</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SCE 16x9 White Template</vt:lpstr>
      <vt:lpstr>SCE AB 2868 Behind the Meter Program Proposal</vt:lpstr>
      <vt:lpstr>Overview &amp; Objectives</vt:lpstr>
      <vt:lpstr>Customer Benefits</vt:lpstr>
      <vt:lpstr>PowerPoint Presentation</vt:lpstr>
      <vt:lpstr>Grid Benefits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SCE AB 2868 Energy Storage Proposal LIOB030818FINAL</dc:title>
  <dc:creator>Douglas Olivieri</dc:creator>
  <cp:lastModifiedBy>Zaida Amaya</cp:lastModifiedBy>
  <cp:revision>99</cp:revision>
  <cp:lastPrinted>2018-03-05T17:06:24Z</cp:lastPrinted>
  <dcterms:created xsi:type="dcterms:W3CDTF">2017-03-20T18:23:24Z</dcterms:created>
  <dcterms:modified xsi:type="dcterms:W3CDTF">2018-03-07T23:11:08Z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0x010100FF3DADF49424734DB6BAE4E8EDF84CCB</vt:lpwstr>
  </property>
</Properties>
</file>