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97" r:id="rId6"/>
    <p:sldMasterId id="2147483712" r:id="rId7"/>
    <p:sldMasterId id="2147483725" r:id="rId8"/>
    <p:sldMasterId id="2147483740" r:id="rId9"/>
  </p:sldMasterIdLst>
  <p:notesMasterIdLst>
    <p:notesMasterId r:id="rId19"/>
  </p:notesMasterIdLst>
  <p:sldIdLst>
    <p:sldId id="380" r:id="rId10"/>
    <p:sldId id="848" r:id="rId11"/>
    <p:sldId id="858" r:id="rId12"/>
    <p:sldId id="867" r:id="rId13"/>
    <p:sldId id="865" r:id="rId14"/>
    <p:sldId id="868" r:id="rId15"/>
    <p:sldId id="869" r:id="rId16"/>
    <p:sldId id="857" r:id="rId17"/>
    <p:sldId id="86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R. Bohoman" initials="SRB" lastIdx="2" clrIdx="0"/>
  <p:cmAuthor id="2" name="O'Drain, Mary" initials="OM" lastIdx="2" clrIdx="1">
    <p:extLst>
      <p:ext uri="{19B8F6BF-5375-455C-9EA6-DF929625EA0E}">
        <p15:presenceInfo xmlns:p15="http://schemas.microsoft.com/office/powerpoint/2012/main" userId="S-1-5-21-115761338-343289930-1325754085-138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66FF"/>
    <a:srgbClr val="0099CC"/>
    <a:srgbClr val="087195"/>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5" d="100"/>
          <a:sy n="65"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85BA0B-47DB-46BA-9B86-7B3177360305}" type="datetimeFigureOut">
              <a:rPr lang="en-US" smtClean="0"/>
              <a:t>12/20/2019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8E1657B-9EE9-4F11-89B9-5872B09F59D4}" type="slidenum">
              <a:rPr lang="en-US" smtClean="0"/>
              <a:t>‹#›</a:t>
            </a:fld>
            <a:endParaRPr lang="en-US" dirty="0"/>
          </a:p>
        </p:txBody>
      </p:sp>
    </p:spTree>
    <p:extLst>
      <p:ext uri="{BB962C8B-B14F-4D97-AF65-F5344CB8AC3E}">
        <p14:creationId xmlns:p14="http://schemas.microsoft.com/office/powerpoint/2010/main" val="174424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E1657B-9EE9-4F11-89B9-5872B09F59D4}" type="slidenum">
              <a:rPr lang="en-US" smtClean="0"/>
              <a:t>1</a:t>
            </a:fld>
            <a:endParaRPr lang="en-US" dirty="0"/>
          </a:p>
        </p:txBody>
      </p:sp>
    </p:spTree>
    <p:extLst>
      <p:ext uri="{BB962C8B-B14F-4D97-AF65-F5344CB8AC3E}">
        <p14:creationId xmlns:p14="http://schemas.microsoft.com/office/powerpoint/2010/main" val="401468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685" lvl="1" defTabSz="949478" eaLnBrk="0" fontAlgn="base" hangingPunct="0">
              <a:spcBef>
                <a:spcPct val="30000"/>
              </a:spcBef>
              <a:spcAft>
                <a:spcPct val="0"/>
              </a:spcAft>
              <a:defRPr/>
            </a:pPr>
            <a:endParaRPr lang="en-US" altLang="en-US" sz="1000" dirty="0">
              <a:solidFill>
                <a:srgbClr val="005C78"/>
              </a:solidFill>
              <a:latin typeface="Arial"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598C5A0-0139-4E76-A86F-3FFF60C4E9B1}"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31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685" lvl="1" defTabSz="949478" eaLnBrk="0" fontAlgn="base" hangingPunct="0">
              <a:spcBef>
                <a:spcPct val="30000"/>
              </a:spcBef>
              <a:spcAft>
                <a:spcPct val="0"/>
              </a:spcAft>
              <a:defRPr/>
            </a:pPr>
            <a:endParaRPr lang="en-US" altLang="en-US" sz="1000" dirty="0">
              <a:solidFill>
                <a:srgbClr val="005C78"/>
              </a:solidFill>
              <a:latin typeface="Arial" charset="0"/>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598C5A0-0139-4E76-A86F-3FFF60C4E9B1}"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38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8795D-A904-4BC8-9894-92F9A932B1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1B9187-7A25-4639-B559-C13680AF20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238FD1-C9F4-42E7-9827-8E858C44123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937C9DC-DED5-477C-99A4-AF9862E268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688A12-F322-4B19-9B3D-A7F0D6012DEA}"/>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127611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7FE0-4E48-4B26-9DC2-6091DF40FB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08D765-7BFC-4099-9429-95EFB20237A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68CF7-BBE3-4B26-BE92-0AB34040BD7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87ADE48-38B3-43D9-95EB-EDDCDB21766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018809-0D34-4CF8-9CC5-53A5707EC289}"/>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425446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D7D8D0-D98C-47D5-9A92-0F551240A9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B2B795-0224-427C-A161-B73D537477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7E1BC-1425-44C0-B9D1-0C109F94668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E78964A-ABF5-4B36-824F-98278BDFC2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2B79A4-4802-4BAB-9EB2-C5AA41A765AD}"/>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29340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Color_PPT_template-0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63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lue Title Slide">
    <p:spTree>
      <p:nvGrpSpPr>
        <p:cNvPr id="1" name=""/>
        <p:cNvGrpSpPr/>
        <p:nvPr/>
      </p:nvGrpSpPr>
      <p:grpSpPr>
        <a:xfrm>
          <a:off x="0" y="0"/>
          <a:ext cx="0" cy="0"/>
          <a:chOff x="0" y="0"/>
          <a:chExt cx="0" cy="0"/>
        </a:xfrm>
      </p:grpSpPr>
      <p:pic>
        <p:nvPicPr>
          <p:cNvPr id="7" name="Picture 6" descr="Color_PPT_template-01.jpg">
            <a:extLst>
              <a:ext uri="{FF2B5EF4-FFF2-40B4-BE49-F238E27FC236}">
                <a16:creationId xmlns:a16="http://schemas.microsoft.com/office/drawing/2014/main" id="{307677A1-3CB6-49A1-9E46-5CD87B2DB9D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154477" y="1590805"/>
            <a:ext cx="9452975" cy="1919158"/>
          </a:xfrm>
        </p:spPr>
        <p:txBody>
          <a:bodyPr anchor="ctr"/>
          <a:lstStyle>
            <a:lvl1pPr marL="338138" indent="-338138" algn="l">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154475" y="3602039"/>
            <a:ext cx="9452976" cy="681863"/>
          </a:xfrm>
        </p:spPr>
        <p:txBody>
          <a:bodyPr/>
          <a:lstStyle>
            <a:lvl1pPr marL="0" indent="0" algn="l">
              <a:buNone/>
              <a:defRPr lang="en-US" sz="2600" kern="1200" dirty="0" smtClean="0">
                <a:solidFill>
                  <a:schemeClr val="tx2">
                    <a:lumMod val="50000"/>
                  </a:schemeClr>
                </a:solidFill>
                <a:latin typeface="Arial" panose="020B0604020202020204" pitchFamily="34" charset="0"/>
                <a:ea typeface="MS PGothic" panose="020B0600070205080204" pitchFamily="34" charset="-128"/>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96771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Whi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4477" y="1590805"/>
            <a:ext cx="9452975" cy="1919158"/>
          </a:xfrm>
        </p:spPr>
        <p:txBody>
          <a:bodyPr anchor="ctr"/>
          <a:lstStyle>
            <a:lvl1pPr marL="338138" indent="-338138" algn="l">
              <a:defRPr sz="6000">
                <a:solidFill>
                  <a:srgbClr val="EEA420"/>
                </a:solidFill>
              </a:defRPr>
            </a:lvl1pPr>
          </a:lstStyle>
          <a:p>
            <a:r>
              <a:rPr lang="en-US"/>
              <a:t>Click to edit Master title style</a:t>
            </a:r>
            <a:endParaRPr lang="en-US" dirty="0"/>
          </a:p>
        </p:txBody>
      </p:sp>
      <p:sp>
        <p:nvSpPr>
          <p:cNvPr id="3" name="Subtitle 2"/>
          <p:cNvSpPr>
            <a:spLocks noGrp="1"/>
          </p:cNvSpPr>
          <p:nvPr>
            <p:ph type="subTitle" idx="1"/>
          </p:nvPr>
        </p:nvSpPr>
        <p:spPr>
          <a:xfrm>
            <a:off x="2154475" y="3602039"/>
            <a:ext cx="9452976" cy="681863"/>
          </a:xfrm>
        </p:spPr>
        <p:txBody>
          <a:bodyPr/>
          <a:lstStyle>
            <a:lvl1pPr marL="0" indent="0" algn="l">
              <a:buNone/>
              <a:defRPr lang="en-US" sz="2600" kern="1200" dirty="0" smtClean="0">
                <a:solidFill>
                  <a:schemeClr val="tx2">
                    <a:lumMod val="50000"/>
                  </a:schemeClr>
                </a:solidFill>
                <a:latin typeface="Arial" panose="020B0604020202020204" pitchFamily="34" charset="0"/>
                <a:ea typeface="MS PGothic" panose="020B0600070205080204" pitchFamily="34" charset="-128"/>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Color_PPT_cover-03.jpg">
            <a:extLst>
              <a:ext uri="{FF2B5EF4-FFF2-40B4-BE49-F238E27FC236}">
                <a16:creationId xmlns:a16="http://schemas.microsoft.com/office/drawing/2014/main" id="{EED84D91-8812-42FC-B0CE-0C21FC94949E}"/>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5165726"/>
            <a:ext cx="121920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592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453016" y="2267211"/>
            <a:ext cx="9900784" cy="3770333"/>
          </a:xfrm>
        </p:spPr>
        <p:txBody>
          <a:bodyPr/>
          <a:lstStyle>
            <a:lvl1pPr>
              <a:defRPr sz="2800">
                <a:latin typeface="Arial" panose="020B0604020202020204" pitchFamily="34" charset="0"/>
                <a:cs typeface="Arial" panose="020B0604020202020204" pitchFamily="34" charset="0"/>
              </a:defRPr>
            </a:lvl1pPr>
            <a:lvl2pPr marL="685800" indent="-228600">
              <a:buFont typeface="Calibri" panose="020F0502020204030204" pitchFamily="34" charset="0"/>
              <a:buChar cha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022881"/>
            <a:ext cx="9900783" cy="1068967"/>
          </a:xfrm>
        </p:spPr>
        <p:txBody>
          <a:bodyPr anchor="ctr">
            <a:normAutofit/>
          </a:bodyPr>
          <a:lstStyle>
            <a:lvl1pPr marL="0" indent="0" algn="l" defTabSz="457200" rtl="0" eaLnBrk="1" fontAlgn="base" hangingPunct="1">
              <a:lnSpc>
                <a:spcPct val="100000"/>
              </a:lnSpc>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442722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wo line Title, Subhead, and Content">
    <p:spTree>
      <p:nvGrpSpPr>
        <p:cNvPr id="1" name=""/>
        <p:cNvGrpSpPr/>
        <p:nvPr/>
      </p:nvGrpSpPr>
      <p:grpSpPr>
        <a:xfrm>
          <a:off x="0" y="0"/>
          <a:ext cx="0" cy="0"/>
          <a:chOff x="0" y="0"/>
          <a:chExt cx="0" cy="0"/>
        </a:xfrm>
      </p:grpSpPr>
      <p:pic>
        <p:nvPicPr>
          <p:cNvPr id="8" name="Picture 7" descr="BlueBar_DoubleLine-02.jpg">
            <a:extLst>
              <a:ext uri="{FF2B5EF4-FFF2-40B4-BE49-F238E27FC236}">
                <a16:creationId xmlns:a16="http://schemas.microsoft.com/office/drawing/2014/main" id="{BEAEEFD1-8F6A-4A76-BB0E-B00091D6100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0"/>
            <a:ext cx="10538565" cy="11890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453019" y="2057400"/>
            <a:ext cx="9900781" cy="3980144"/>
          </a:xfrm>
        </p:spPr>
        <p:txBody>
          <a:bodyPr/>
          <a:lstStyle>
            <a:lvl1pPr>
              <a:lnSpc>
                <a:spcPct val="100000"/>
              </a:lnSpc>
              <a:spcBef>
                <a:spcPts val="600"/>
              </a:spcBef>
              <a:defRPr sz="2800">
                <a:latin typeface="Arial" panose="020B0604020202020204" pitchFamily="34" charset="0"/>
                <a:cs typeface="Arial" panose="020B0604020202020204" pitchFamily="34" charset="0"/>
              </a:defRPr>
            </a:lvl1pPr>
            <a:lvl2pPr marL="685800" indent="-228600">
              <a:lnSpc>
                <a:spcPct val="100000"/>
              </a:lnSpc>
              <a:spcBef>
                <a:spcPts val="600"/>
              </a:spcBef>
              <a:buFont typeface="Calibri" panose="020F0502020204030204" pitchFamily="34" charset="0"/>
              <a:buChar char="̶"/>
              <a:defRPr>
                <a:latin typeface="Arial" panose="020B0604020202020204" pitchFamily="34" charset="0"/>
                <a:cs typeface="Arial" panose="020B0604020202020204" pitchFamily="34" charset="0"/>
              </a:defRPr>
            </a:lvl2pPr>
            <a:lvl3pPr>
              <a:lnSpc>
                <a:spcPct val="100000"/>
              </a:lnSpc>
              <a:spcBef>
                <a:spcPts val="600"/>
              </a:spcBef>
              <a:defRPr>
                <a:latin typeface="Arial" panose="020B0604020202020204" pitchFamily="34" charset="0"/>
                <a:cs typeface="Arial" panose="020B0604020202020204" pitchFamily="34" charset="0"/>
              </a:defRPr>
            </a:lvl3pPr>
            <a:lvl4pPr>
              <a:lnSpc>
                <a:spcPct val="100000"/>
              </a:lnSpc>
              <a:spcBef>
                <a:spcPts val="600"/>
              </a:spcBef>
              <a:defRPr>
                <a:latin typeface="Arial" panose="020B0604020202020204" pitchFamily="34" charset="0"/>
                <a:cs typeface="Arial" panose="020B0604020202020204" pitchFamily="34" charset="0"/>
              </a:defRPr>
            </a:lvl4pPr>
            <a:lvl5pPr>
              <a:lnSpc>
                <a:spcPct val="100000"/>
              </a:lnSpc>
              <a:spcBef>
                <a:spcPts val="600"/>
              </a:spcBef>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8" y="1246725"/>
            <a:ext cx="9900783"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4285354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head, and Content w/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453019" y="1877998"/>
            <a:ext cx="5544855" cy="4159546"/>
          </a:xfrm>
        </p:spPr>
        <p:txBody>
          <a:bodyPr/>
          <a:lstStyle>
            <a:lvl1pPr marL="342900" indent="-342900">
              <a:buFont typeface="Arial" panose="020B0604020202020204" pitchFamily="34" charset="0"/>
              <a:buChar char="•"/>
              <a:defRPr lang="en-US" sz="2800" b="1" kern="1200" dirty="0" smtClean="0">
                <a:solidFill>
                  <a:schemeClr val="accent5"/>
                </a:solidFill>
                <a:latin typeface="Arial" panose="020B0604020202020204" pitchFamily="34" charset="0"/>
                <a:ea typeface="+mn-ea"/>
                <a:cs typeface="Arial" panose="020B0604020202020204" pitchFamily="34" charset="0"/>
              </a:defRPr>
            </a:lvl1pPr>
            <a:lvl2pPr marL="627063" indent="-228600">
              <a:buFont typeface="Arial" panose="020B0604020202020204" pitchFamily="34" charset="0"/>
              <a:buChar cha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6" y="1022881"/>
            <a:ext cx="10538568"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Picture Placeholder 8">
            <a:extLst>
              <a:ext uri="{FF2B5EF4-FFF2-40B4-BE49-F238E27FC236}">
                <a16:creationId xmlns:a16="http://schemas.microsoft.com/office/drawing/2014/main" id="{D9795D0D-0B00-4B18-9195-A2F99AC3EBE2}"/>
              </a:ext>
            </a:extLst>
          </p:cNvPr>
          <p:cNvSpPr>
            <a:spLocks noGrp="1"/>
          </p:cNvSpPr>
          <p:nvPr>
            <p:ph type="pic" sz="quarter" idx="14"/>
          </p:nvPr>
        </p:nvSpPr>
        <p:spPr>
          <a:xfrm>
            <a:off x="7181851" y="1878014"/>
            <a:ext cx="4809733" cy="3144837"/>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11" name="Text Placeholder 10">
            <a:extLst>
              <a:ext uri="{FF2B5EF4-FFF2-40B4-BE49-F238E27FC236}">
                <a16:creationId xmlns:a16="http://schemas.microsoft.com/office/drawing/2014/main" id="{49F6F1BD-1707-49FF-B486-8A06D1976CA3}"/>
              </a:ext>
            </a:extLst>
          </p:cNvPr>
          <p:cNvSpPr>
            <a:spLocks noGrp="1"/>
          </p:cNvSpPr>
          <p:nvPr>
            <p:ph type="body" sz="quarter" idx="15"/>
          </p:nvPr>
        </p:nvSpPr>
        <p:spPr>
          <a:xfrm>
            <a:off x="7181851" y="5148263"/>
            <a:ext cx="4809733" cy="889000"/>
          </a:xfrm>
        </p:spPr>
        <p:txBody>
          <a:bodyPr>
            <a:noAutofit/>
          </a:bodyPr>
          <a:lstStyle>
            <a:lvl1pPr marL="0" indent="0" algn="l" defTabSz="457200" rtl="0" eaLnBrk="1" fontAlgn="base" hangingPunct="1">
              <a:spcBef>
                <a:spcPct val="0"/>
              </a:spcBef>
              <a:spcAft>
                <a:spcPct val="0"/>
              </a:spcAft>
              <a:buNone/>
              <a:defRPr lang="en-US" sz="1600" b="1" kern="1200" dirty="0" smtClean="0">
                <a:solidFill>
                  <a:srgbClr val="60BDE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6229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Line Title, Subhead, and Content w/ photo">
    <p:spTree>
      <p:nvGrpSpPr>
        <p:cNvPr id="1" name=""/>
        <p:cNvGrpSpPr/>
        <p:nvPr/>
      </p:nvGrpSpPr>
      <p:grpSpPr>
        <a:xfrm>
          <a:off x="0" y="0"/>
          <a:ext cx="0" cy="0"/>
          <a:chOff x="0" y="0"/>
          <a:chExt cx="0" cy="0"/>
        </a:xfrm>
      </p:grpSpPr>
      <p:pic>
        <p:nvPicPr>
          <p:cNvPr id="10" name="Picture 9" descr="BlueBar_DoubleLine-02.jpg">
            <a:extLst>
              <a:ext uri="{FF2B5EF4-FFF2-40B4-BE49-F238E27FC236}">
                <a16:creationId xmlns:a16="http://schemas.microsoft.com/office/drawing/2014/main" id="{0C7A3A6F-2A67-4B1E-B53F-78AB0A0590B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16665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1453019" y="2135542"/>
            <a:ext cx="5544855" cy="3902001"/>
          </a:xfrm>
        </p:spPr>
        <p:txBody>
          <a:bodyPr/>
          <a:lstStyle>
            <a:lvl1pPr marL="342900" indent="-342900">
              <a:buFont typeface="Arial" panose="020B0604020202020204" pitchFamily="34" charset="0"/>
              <a:buChar char="•"/>
              <a:defRPr lang="en-US" sz="2800" kern="1200" dirty="0" smtClean="0">
                <a:solidFill>
                  <a:schemeClr val="tx1"/>
                </a:solidFill>
                <a:latin typeface="Arial" panose="020B0604020202020204" pitchFamily="34" charset="0"/>
                <a:ea typeface="+mn-ea"/>
                <a:cs typeface="Arial" panose="020B0604020202020204" pitchFamily="34" charset="0"/>
              </a:defRPr>
            </a:lvl1pPr>
            <a:lvl2pPr marL="627063" indent="-228600">
              <a:buFont typeface="Arial" panose="020B0604020202020204" pitchFamily="34" charset="0"/>
              <a:buChar cha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292067"/>
            <a:ext cx="10538568"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Picture Placeholder 8">
            <a:extLst>
              <a:ext uri="{FF2B5EF4-FFF2-40B4-BE49-F238E27FC236}">
                <a16:creationId xmlns:a16="http://schemas.microsoft.com/office/drawing/2014/main" id="{D9795D0D-0B00-4B18-9195-A2F99AC3EBE2}"/>
              </a:ext>
            </a:extLst>
          </p:cNvPr>
          <p:cNvSpPr>
            <a:spLocks noGrp="1"/>
          </p:cNvSpPr>
          <p:nvPr>
            <p:ph type="pic" sz="quarter" idx="14"/>
          </p:nvPr>
        </p:nvSpPr>
        <p:spPr>
          <a:xfrm>
            <a:off x="7181851" y="2135542"/>
            <a:ext cx="4809733" cy="2887308"/>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11" name="Text Placeholder 10">
            <a:extLst>
              <a:ext uri="{FF2B5EF4-FFF2-40B4-BE49-F238E27FC236}">
                <a16:creationId xmlns:a16="http://schemas.microsoft.com/office/drawing/2014/main" id="{49F6F1BD-1707-49FF-B486-8A06D1976CA3}"/>
              </a:ext>
            </a:extLst>
          </p:cNvPr>
          <p:cNvSpPr>
            <a:spLocks noGrp="1"/>
          </p:cNvSpPr>
          <p:nvPr>
            <p:ph type="body" sz="quarter" idx="15"/>
          </p:nvPr>
        </p:nvSpPr>
        <p:spPr>
          <a:xfrm>
            <a:off x="7181851" y="5148263"/>
            <a:ext cx="4809733" cy="889000"/>
          </a:xfrm>
        </p:spPr>
        <p:txBody>
          <a:bodyPr>
            <a:noAutofit/>
          </a:bodyPr>
          <a:lstStyle>
            <a:lvl1pPr marL="0" indent="0" algn="l" defTabSz="457200" rtl="0" eaLnBrk="1" fontAlgn="base" hangingPunct="1">
              <a:spcBef>
                <a:spcPct val="0"/>
              </a:spcBef>
              <a:spcAft>
                <a:spcPct val="0"/>
              </a:spcAft>
              <a:buNone/>
              <a:defRPr lang="en-US" sz="1600" b="1" kern="1200" dirty="0" smtClean="0">
                <a:solidFill>
                  <a:srgbClr val="60BDE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6841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wo Line Title, Picture, Subhead, and text">
    <p:spTree>
      <p:nvGrpSpPr>
        <p:cNvPr id="1" name=""/>
        <p:cNvGrpSpPr/>
        <p:nvPr/>
      </p:nvGrpSpPr>
      <p:grpSpPr>
        <a:xfrm>
          <a:off x="0" y="0"/>
          <a:ext cx="0" cy="0"/>
          <a:chOff x="0" y="0"/>
          <a:chExt cx="0" cy="0"/>
        </a:xfrm>
      </p:grpSpPr>
      <p:pic>
        <p:nvPicPr>
          <p:cNvPr id="10" name="Picture 9" descr="BlueBar_DoubleLine-02.jpg">
            <a:extLst>
              <a:ext uri="{FF2B5EF4-FFF2-40B4-BE49-F238E27FC236}">
                <a16:creationId xmlns:a16="http://schemas.microsoft.com/office/drawing/2014/main" id="{0C7A3A6F-2A67-4B1E-B53F-78AB0A0590B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54321"/>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16665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7281334" y="1292067"/>
            <a:ext cx="4710252" cy="730763"/>
          </a:xfrm>
        </p:spPr>
        <p:txBody>
          <a:bodyPr anchor="ctr">
            <a:noAutofit/>
          </a:bodyPr>
          <a:lstStyle>
            <a:lvl1pPr marL="0" indent="0" algn="l" defTabSz="457200" rtl="0" eaLnBrk="1" fontAlgn="base" hangingPunct="1">
              <a:spcBef>
                <a:spcPct val="0"/>
              </a:spcBef>
              <a:spcAft>
                <a:spcPct val="0"/>
              </a:spcAft>
              <a:buNone/>
              <a:defRPr lang="en-US" sz="28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3" y="2133600"/>
            <a:ext cx="4709584" cy="4127500"/>
          </a:xfr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F8B8FCA5-3A3D-4B61-8DAF-66D5780EB24C}"/>
              </a:ext>
            </a:extLst>
          </p:cNvPr>
          <p:cNvSpPr>
            <a:spLocks noGrp="1"/>
          </p:cNvSpPr>
          <p:nvPr>
            <p:ph type="pic" sz="quarter" idx="16"/>
          </p:nvPr>
        </p:nvSpPr>
        <p:spPr>
          <a:xfrm>
            <a:off x="0" y="1292066"/>
            <a:ext cx="7145867" cy="4969034"/>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268570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0B77-A5BE-41D9-9459-B2A1AAE6E2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BCCED1-717F-40F9-9DFF-2A9BAC2B976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AD81C-2787-4D9F-82F2-46C7EEF062D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EE648AD-EA6C-4EA3-94E6-E306102220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679DBA-5597-4B95-BF9D-C7BBBE2B1030}"/>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3725935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Line Title, Chart, Subhead, and text">
    <p:spTree>
      <p:nvGrpSpPr>
        <p:cNvPr id="1" name=""/>
        <p:cNvGrpSpPr/>
        <p:nvPr/>
      </p:nvGrpSpPr>
      <p:grpSpPr>
        <a:xfrm>
          <a:off x="0" y="0"/>
          <a:ext cx="0" cy="0"/>
          <a:chOff x="0" y="0"/>
          <a:chExt cx="0" cy="0"/>
        </a:xfrm>
      </p:grpSpPr>
      <p:pic>
        <p:nvPicPr>
          <p:cNvPr id="10" name="Picture 9" descr="BlueBar_DoubleLine-02.jpg">
            <a:extLst>
              <a:ext uri="{FF2B5EF4-FFF2-40B4-BE49-F238E27FC236}">
                <a16:creationId xmlns:a16="http://schemas.microsoft.com/office/drawing/2014/main" id="{0C7A3A6F-2A67-4B1E-B53F-78AB0A0590B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16665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7281334" y="1292067"/>
            <a:ext cx="4710252" cy="730763"/>
          </a:xfrm>
        </p:spPr>
        <p:txBody>
          <a:bodyPr anchor="ctr">
            <a:noAutofit/>
          </a:bodyPr>
          <a:lstStyle>
            <a:lvl1pPr marL="0" indent="0" algn="l" defTabSz="457200" rtl="0" eaLnBrk="1" fontAlgn="base" hangingPunct="1">
              <a:spcBef>
                <a:spcPct val="0"/>
              </a:spcBef>
              <a:spcAft>
                <a:spcPct val="0"/>
              </a:spcAft>
              <a:buNone/>
              <a:defRPr lang="en-US" sz="28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3" y="2133600"/>
            <a:ext cx="4709584" cy="4127500"/>
          </a:xfrm>
        </p:spPr>
        <p:txBody>
          <a:bodyPr/>
          <a:lstStyle>
            <a:lvl1pPr>
              <a:defRPr sz="24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hart Placeholder 7">
            <a:extLst>
              <a:ext uri="{FF2B5EF4-FFF2-40B4-BE49-F238E27FC236}">
                <a16:creationId xmlns:a16="http://schemas.microsoft.com/office/drawing/2014/main" id="{CB338A3B-18CF-48D0-B3DC-2AAD9E17D24F}"/>
              </a:ext>
            </a:extLst>
          </p:cNvPr>
          <p:cNvSpPr>
            <a:spLocks noGrp="1"/>
          </p:cNvSpPr>
          <p:nvPr>
            <p:ph type="chart" sz="quarter" idx="16"/>
          </p:nvPr>
        </p:nvSpPr>
        <p:spPr>
          <a:xfrm>
            <a:off x="1452034" y="1292225"/>
            <a:ext cx="5630333" cy="4845050"/>
          </a:xfrm>
        </p:spPr>
        <p:txBody>
          <a:bodyPr/>
          <a:lstStyle>
            <a:lvl1pPr>
              <a:defRPr>
                <a:latin typeface="Arial" panose="020B0604020202020204" pitchFamily="34" charset="0"/>
                <a:cs typeface="Arial" panose="020B0604020202020204" pitchFamily="34" charset="0"/>
              </a:defRPr>
            </a:lvl1pPr>
          </a:lstStyle>
          <a:p>
            <a:r>
              <a:rPr lang="en-US" dirty="0"/>
              <a:t>Click icon to add chart</a:t>
            </a:r>
          </a:p>
        </p:txBody>
      </p:sp>
    </p:spTree>
    <p:extLst>
      <p:ext uri="{BB962C8B-B14F-4D97-AF65-F5344CB8AC3E}">
        <p14:creationId xmlns:p14="http://schemas.microsoft.com/office/powerpoint/2010/main" val="1209135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LD Statement w/ Centered Object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E2B4A-A478-4305-BF81-7D8CEC05DECD}"/>
              </a:ext>
            </a:extLst>
          </p:cNvPr>
          <p:cNvSpPr/>
          <p:nvPr userDrawn="1"/>
        </p:nvSpPr>
        <p:spPr>
          <a:xfrm>
            <a:off x="0" y="965200"/>
            <a:ext cx="12192000" cy="5892800"/>
          </a:xfrm>
          <a:prstGeom prst="rect">
            <a:avLst/>
          </a:prstGeom>
          <a:solidFill>
            <a:srgbClr val="EEA42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10" name="Text Placeholder 9">
            <a:extLst>
              <a:ext uri="{FF2B5EF4-FFF2-40B4-BE49-F238E27FC236}">
                <a16:creationId xmlns:a16="http://schemas.microsoft.com/office/drawing/2014/main" id="{18BFAC42-5820-4FCF-AB23-6D9803492C74}"/>
              </a:ext>
            </a:extLst>
          </p:cNvPr>
          <p:cNvSpPr>
            <a:spLocks noGrp="1"/>
          </p:cNvSpPr>
          <p:nvPr>
            <p:ph type="body" sz="quarter" idx="13"/>
          </p:nvPr>
        </p:nvSpPr>
        <p:spPr>
          <a:xfrm>
            <a:off x="0" y="1295400"/>
            <a:ext cx="12192000" cy="647700"/>
          </a:xfrm>
        </p:spPr>
        <p:txBody>
          <a:bodyPr anchor="ctr"/>
          <a:lstStyle>
            <a:lvl1pPr marL="0" indent="0" algn="ctr">
              <a:buNone/>
              <a:defRPr b="1">
                <a:latin typeface="Arial" panose="020B0604020202020204" pitchFamily="34" charset="0"/>
                <a:cs typeface="Arial" panose="020B0604020202020204" pitchFamily="34" charset="0"/>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Edit Master text styles</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2009776"/>
            <a:ext cx="12192000" cy="517525"/>
          </a:xfrm>
        </p:spPr>
        <p:txBody>
          <a:bodyPr anchor="ctr"/>
          <a:lstStyle>
            <a:lvl1pPr marL="0" indent="0" algn="ctr">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626533" y="2870200"/>
            <a:ext cx="10972800" cy="3349627"/>
          </a:xfrm>
        </p:spPr>
        <p:txBody>
          <a:bodyPr/>
          <a:lstStyle>
            <a:lvl1pPr marL="0" indent="0">
              <a:buNone/>
              <a:defRPr>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8795799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D Statement w/ Side Objec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8DE2B4A-A478-4305-BF81-7D8CEC05DECD}"/>
              </a:ext>
            </a:extLst>
          </p:cNvPr>
          <p:cNvSpPr/>
          <p:nvPr userDrawn="1"/>
        </p:nvSpPr>
        <p:spPr>
          <a:xfrm>
            <a:off x="0" y="965200"/>
            <a:ext cx="12192000" cy="5892800"/>
          </a:xfrm>
          <a:prstGeom prst="rect">
            <a:avLst/>
          </a:prstGeom>
          <a:solidFill>
            <a:srgbClr val="EEA42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10" name="Text Placeholder 9">
            <a:extLst>
              <a:ext uri="{FF2B5EF4-FFF2-40B4-BE49-F238E27FC236}">
                <a16:creationId xmlns:a16="http://schemas.microsoft.com/office/drawing/2014/main" id="{18BFAC42-5820-4FCF-AB23-6D9803492C74}"/>
              </a:ext>
            </a:extLst>
          </p:cNvPr>
          <p:cNvSpPr>
            <a:spLocks noGrp="1"/>
          </p:cNvSpPr>
          <p:nvPr>
            <p:ph type="body" sz="quarter" idx="13"/>
          </p:nvPr>
        </p:nvSpPr>
        <p:spPr>
          <a:xfrm>
            <a:off x="643003" y="2163261"/>
            <a:ext cx="4843397" cy="1569450"/>
          </a:xfrm>
        </p:spPr>
        <p:txBody>
          <a:bodyPr anchor="ctr"/>
          <a:lstStyle>
            <a:lvl1pPr marL="0" indent="0" algn="l">
              <a:buNone/>
              <a:defRPr b="1">
                <a:latin typeface="Arial" panose="020B0604020202020204" pitchFamily="34" charset="0"/>
                <a:cs typeface="Arial" panose="020B0604020202020204" pitchFamily="34" charset="0"/>
              </a:defRPr>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Edit Master text styles</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668055" y="3911600"/>
            <a:ext cx="4843397" cy="1474593"/>
          </a:xfrm>
        </p:spPr>
        <p:txBody>
          <a:bodyPr anchor="ctr"/>
          <a:lstStyle>
            <a:lvl1pPr marL="0" indent="0" algn="l">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6129402" y="965201"/>
            <a:ext cx="6062599" cy="5892799"/>
          </a:xfrm>
        </p:spPr>
        <p:txBody>
          <a:bodyPr/>
          <a:lstStyle>
            <a:lvl1pPr marL="0" indent="0">
              <a:buNone/>
              <a:defRPr>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940565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LD Statement w/ Centered Object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55D812-0334-479B-996D-F1F403C42B8A}"/>
              </a:ext>
            </a:extLst>
          </p:cNvPr>
          <p:cNvSpPr/>
          <p:nvPr userDrawn="1"/>
        </p:nvSpPr>
        <p:spPr>
          <a:xfrm>
            <a:off x="0" y="965200"/>
            <a:ext cx="12192000" cy="5892800"/>
          </a:xfrm>
          <a:prstGeom prst="rect">
            <a:avLst/>
          </a:prstGeom>
          <a:solidFill>
            <a:srgbClr val="93B2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5326856"/>
            <a:ext cx="12192000" cy="517525"/>
          </a:xfrm>
        </p:spPr>
        <p:txBody>
          <a:bodyPr anchor="ctr">
            <a:noAutofit/>
          </a:bodyPr>
          <a:lstStyle>
            <a:lvl1pPr marL="0" indent="0" algn="ctr">
              <a:buNone/>
              <a:defRPr lang="en-US" sz="32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Edit Master text styles</a:t>
            </a:r>
          </a:p>
        </p:txBody>
      </p:sp>
      <p:sp>
        <p:nvSpPr>
          <p:cNvPr id="14" name="Content Placeholder 13">
            <a:extLst>
              <a:ext uri="{FF2B5EF4-FFF2-40B4-BE49-F238E27FC236}">
                <a16:creationId xmlns:a16="http://schemas.microsoft.com/office/drawing/2014/main" id="{97499ADF-E377-4779-A6A2-FE3BCFCAD1EE}"/>
              </a:ext>
            </a:extLst>
          </p:cNvPr>
          <p:cNvSpPr>
            <a:spLocks noGrp="1"/>
          </p:cNvSpPr>
          <p:nvPr>
            <p:ph sz="quarter" idx="15"/>
          </p:nvPr>
        </p:nvSpPr>
        <p:spPr>
          <a:xfrm>
            <a:off x="743211" y="1481136"/>
            <a:ext cx="10972800" cy="3349627"/>
          </a:xfrm>
        </p:spPr>
        <p:txBody>
          <a:bodyPr/>
          <a:lstStyle>
            <a:lvl1pPr marL="0" indent="0">
              <a:buNone/>
              <a:defRPr>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721111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LD Statement w/ Pictures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55D812-0334-479B-996D-F1F403C42B8A}"/>
              </a:ext>
            </a:extLst>
          </p:cNvPr>
          <p:cNvSpPr/>
          <p:nvPr userDrawn="1"/>
        </p:nvSpPr>
        <p:spPr>
          <a:xfrm>
            <a:off x="0" y="965200"/>
            <a:ext cx="12192000" cy="5892800"/>
          </a:xfrm>
          <a:prstGeom prst="rect">
            <a:avLst/>
          </a:prstGeom>
          <a:solidFill>
            <a:srgbClr val="93B2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12" name="Text Placeholder 11">
            <a:extLst>
              <a:ext uri="{FF2B5EF4-FFF2-40B4-BE49-F238E27FC236}">
                <a16:creationId xmlns:a16="http://schemas.microsoft.com/office/drawing/2014/main" id="{89115085-39A3-47D9-9C79-AF9FC110BB6A}"/>
              </a:ext>
            </a:extLst>
          </p:cNvPr>
          <p:cNvSpPr>
            <a:spLocks noGrp="1"/>
          </p:cNvSpPr>
          <p:nvPr>
            <p:ph type="body" sz="quarter" idx="14"/>
          </p:nvPr>
        </p:nvSpPr>
        <p:spPr>
          <a:xfrm>
            <a:off x="0" y="5468765"/>
            <a:ext cx="12192000" cy="517525"/>
          </a:xfrm>
        </p:spPr>
        <p:txBody>
          <a:bodyPr anchor="ctr">
            <a:noAutofit/>
          </a:bodyPr>
          <a:lstStyle>
            <a:lvl1pPr marL="0" indent="0" algn="ctr">
              <a:buNone/>
              <a:defRPr lang="en-US" sz="32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Edit Master text styles</a:t>
            </a:r>
          </a:p>
        </p:txBody>
      </p:sp>
      <p:sp>
        <p:nvSpPr>
          <p:cNvPr id="7" name="Picture Placeholder 6">
            <a:extLst>
              <a:ext uri="{FF2B5EF4-FFF2-40B4-BE49-F238E27FC236}">
                <a16:creationId xmlns:a16="http://schemas.microsoft.com/office/drawing/2014/main" id="{8AA07807-1937-42D6-B95B-67D65A2A46F8}"/>
              </a:ext>
            </a:extLst>
          </p:cNvPr>
          <p:cNvSpPr>
            <a:spLocks noGrp="1"/>
          </p:cNvSpPr>
          <p:nvPr>
            <p:ph type="pic" sz="quarter" idx="15"/>
          </p:nvPr>
        </p:nvSpPr>
        <p:spPr>
          <a:xfrm>
            <a:off x="858233" y="1247188"/>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13" name="Picture Placeholder 6">
            <a:extLst>
              <a:ext uri="{FF2B5EF4-FFF2-40B4-BE49-F238E27FC236}">
                <a16:creationId xmlns:a16="http://schemas.microsoft.com/office/drawing/2014/main" id="{0457E514-8BF3-4C16-A19F-02217CD24D10}"/>
              </a:ext>
            </a:extLst>
          </p:cNvPr>
          <p:cNvSpPr>
            <a:spLocks noGrp="1"/>
          </p:cNvSpPr>
          <p:nvPr>
            <p:ph type="pic" sz="quarter" idx="16"/>
          </p:nvPr>
        </p:nvSpPr>
        <p:spPr>
          <a:xfrm>
            <a:off x="3533293" y="1247188"/>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15" name="Picture Placeholder 6">
            <a:extLst>
              <a:ext uri="{FF2B5EF4-FFF2-40B4-BE49-F238E27FC236}">
                <a16:creationId xmlns:a16="http://schemas.microsoft.com/office/drawing/2014/main" id="{DF9748F2-F228-4F96-B8D3-E707174B3FCB}"/>
              </a:ext>
            </a:extLst>
          </p:cNvPr>
          <p:cNvSpPr>
            <a:spLocks noGrp="1"/>
          </p:cNvSpPr>
          <p:nvPr>
            <p:ph type="pic" sz="quarter" idx="17"/>
          </p:nvPr>
        </p:nvSpPr>
        <p:spPr>
          <a:xfrm>
            <a:off x="6220307" y="1247188"/>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16" name="Picture Placeholder 6">
            <a:extLst>
              <a:ext uri="{FF2B5EF4-FFF2-40B4-BE49-F238E27FC236}">
                <a16:creationId xmlns:a16="http://schemas.microsoft.com/office/drawing/2014/main" id="{D698F640-0DF3-4334-803C-BE0B1EA5F625}"/>
              </a:ext>
            </a:extLst>
          </p:cNvPr>
          <p:cNvSpPr>
            <a:spLocks noGrp="1"/>
          </p:cNvSpPr>
          <p:nvPr>
            <p:ph type="pic" sz="quarter" idx="18"/>
          </p:nvPr>
        </p:nvSpPr>
        <p:spPr>
          <a:xfrm>
            <a:off x="8907320" y="1247188"/>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17" name="Picture Placeholder 6">
            <a:extLst>
              <a:ext uri="{FF2B5EF4-FFF2-40B4-BE49-F238E27FC236}">
                <a16:creationId xmlns:a16="http://schemas.microsoft.com/office/drawing/2014/main" id="{2E481E13-3504-4E8E-8CBB-9BC0204E1FA8}"/>
              </a:ext>
            </a:extLst>
          </p:cNvPr>
          <p:cNvSpPr>
            <a:spLocks noGrp="1"/>
          </p:cNvSpPr>
          <p:nvPr>
            <p:ph type="pic" sz="quarter" idx="19"/>
          </p:nvPr>
        </p:nvSpPr>
        <p:spPr>
          <a:xfrm>
            <a:off x="858233" y="3357976"/>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18" name="Picture Placeholder 6">
            <a:extLst>
              <a:ext uri="{FF2B5EF4-FFF2-40B4-BE49-F238E27FC236}">
                <a16:creationId xmlns:a16="http://schemas.microsoft.com/office/drawing/2014/main" id="{F3EF6C84-35AD-4CBE-9804-BB949C4990E9}"/>
              </a:ext>
            </a:extLst>
          </p:cNvPr>
          <p:cNvSpPr>
            <a:spLocks noGrp="1"/>
          </p:cNvSpPr>
          <p:nvPr>
            <p:ph type="pic" sz="quarter" idx="20"/>
          </p:nvPr>
        </p:nvSpPr>
        <p:spPr>
          <a:xfrm>
            <a:off x="3533293" y="3357976"/>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19" name="Picture Placeholder 6">
            <a:extLst>
              <a:ext uri="{FF2B5EF4-FFF2-40B4-BE49-F238E27FC236}">
                <a16:creationId xmlns:a16="http://schemas.microsoft.com/office/drawing/2014/main" id="{AC05D50A-FDB2-46C5-A84C-9D20B8A6324D}"/>
              </a:ext>
            </a:extLst>
          </p:cNvPr>
          <p:cNvSpPr>
            <a:spLocks noGrp="1"/>
          </p:cNvSpPr>
          <p:nvPr>
            <p:ph type="pic" sz="quarter" idx="21"/>
          </p:nvPr>
        </p:nvSpPr>
        <p:spPr>
          <a:xfrm>
            <a:off x="6220307" y="3357976"/>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20" name="Picture Placeholder 6">
            <a:extLst>
              <a:ext uri="{FF2B5EF4-FFF2-40B4-BE49-F238E27FC236}">
                <a16:creationId xmlns:a16="http://schemas.microsoft.com/office/drawing/2014/main" id="{5B5C804E-8C40-41CD-A85A-C88D44895072}"/>
              </a:ext>
            </a:extLst>
          </p:cNvPr>
          <p:cNvSpPr>
            <a:spLocks noGrp="1"/>
          </p:cNvSpPr>
          <p:nvPr>
            <p:ph type="pic" sz="quarter" idx="22"/>
          </p:nvPr>
        </p:nvSpPr>
        <p:spPr>
          <a:xfrm>
            <a:off x="8907320" y="3357976"/>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444132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LD Statement w/ Pictures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BBA7-12F6-4B21-B6E4-01C075114C57}"/>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CAB5DB02-96EE-43C3-898F-79E4EBC8C56B}"/>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a:extLst>
              <a:ext uri="{FF2B5EF4-FFF2-40B4-BE49-F238E27FC236}">
                <a16:creationId xmlns:a16="http://schemas.microsoft.com/office/drawing/2014/main" id="{C0F8088D-166B-41B4-AFCE-B345022ACFE5}"/>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C8068D11-8652-4B1A-AABE-77E8B1040144}"/>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r>
              <a:rPr lang="en-US" dirty="0"/>
              <a:t> - INTERNAL</a:t>
            </a:r>
          </a:p>
        </p:txBody>
      </p:sp>
      <p:sp>
        <p:nvSpPr>
          <p:cNvPr id="30" name="Text Placeholder 11">
            <a:extLst>
              <a:ext uri="{FF2B5EF4-FFF2-40B4-BE49-F238E27FC236}">
                <a16:creationId xmlns:a16="http://schemas.microsoft.com/office/drawing/2014/main" id="{CCD36451-B96C-4E6E-9CF5-CEB802C97602}"/>
              </a:ext>
            </a:extLst>
          </p:cNvPr>
          <p:cNvSpPr>
            <a:spLocks noGrp="1"/>
          </p:cNvSpPr>
          <p:nvPr>
            <p:ph type="body" sz="quarter" idx="14"/>
          </p:nvPr>
        </p:nvSpPr>
        <p:spPr>
          <a:xfrm>
            <a:off x="0" y="5468765"/>
            <a:ext cx="12192000" cy="517525"/>
          </a:xfrm>
        </p:spPr>
        <p:txBody>
          <a:bodyPr anchor="ctr">
            <a:noAutofit/>
          </a:bodyPr>
          <a:lstStyle>
            <a:lvl1pPr marL="0" indent="0" algn="ctr">
              <a:buNone/>
              <a:defRPr lang="en-US" sz="3200" b="1" kern="1200" dirty="0" smtClean="0">
                <a:solidFill>
                  <a:schemeClr val="accent2"/>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2pPr>
            <a:lvl3pPr marL="9144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3pPr>
            <a:lvl4pPr marL="1371600" indent="0">
              <a:buNone/>
              <a:defRPr lang="en-US" sz="2100" b="1" kern="1200" dirty="0" smtClean="0">
                <a:solidFill>
                  <a:schemeClr val="bg1"/>
                </a:solidFill>
                <a:latin typeface="Arial" panose="020B0604020202020204" pitchFamily="34" charset="0"/>
                <a:ea typeface="MS PGothic" panose="020B0600070205080204" pitchFamily="34" charset="-128"/>
                <a:cs typeface="Arial" panose="020B0604020202020204" pitchFamily="34" charset="0"/>
              </a:defRPr>
            </a:lvl4pPr>
            <a:lvl5pPr marL="1828800" indent="0">
              <a:buNone/>
              <a:defRPr lang="en-US" sz="21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5pPr>
          </a:lstStyle>
          <a:p>
            <a:pPr lvl="0"/>
            <a:r>
              <a:rPr lang="en-US"/>
              <a:t>Edit Master text styles</a:t>
            </a:r>
          </a:p>
        </p:txBody>
      </p:sp>
      <p:sp>
        <p:nvSpPr>
          <p:cNvPr id="31" name="Picture Placeholder 6">
            <a:extLst>
              <a:ext uri="{FF2B5EF4-FFF2-40B4-BE49-F238E27FC236}">
                <a16:creationId xmlns:a16="http://schemas.microsoft.com/office/drawing/2014/main" id="{DBDA2799-ABBE-466C-9581-30AFA1EF16A9}"/>
              </a:ext>
            </a:extLst>
          </p:cNvPr>
          <p:cNvSpPr>
            <a:spLocks noGrp="1"/>
          </p:cNvSpPr>
          <p:nvPr>
            <p:ph type="pic" sz="quarter" idx="15"/>
          </p:nvPr>
        </p:nvSpPr>
        <p:spPr>
          <a:xfrm>
            <a:off x="858233" y="1247188"/>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32" name="Picture Placeholder 6">
            <a:extLst>
              <a:ext uri="{FF2B5EF4-FFF2-40B4-BE49-F238E27FC236}">
                <a16:creationId xmlns:a16="http://schemas.microsoft.com/office/drawing/2014/main" id="{8C4BC545-135A-4C5E-885E-E6A226A45277}"/>
              </a:ext>
            </a:extLst>
          </p:cNvPr>
          <p:cNvSpPr>
            <a:spLocks noGrp="1"/>
          </p:cNvSpPr>
          <p:nvPr>
            <p:ph type="pic" sz="quarter" idx="16"/>
          </p:nvPr>
        </p:nvSpPr>
        <p:spPr>
          <a:xfrm>
            <a:off x="3533293" y="1247188"/>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33" name="Picture Placeholder 6">
            <a:extLst>
              <a:ext uri="{FF2B5EF4-FFF2-40B4-BE49-F238E27FC236}">
                <a16:creationId xmlns:a16="http://schemas.microsoft.com/office/drawing/2014/main" id="{A7F4C95C-A35F-4F7D-83DE-573DD5BDF638}"/>
              </a:ext>
            </a:extLst>
          </p:cNvPr>
          <p:cNvSpPr>
            <a:spLocks noGrp="1"/>
          </p:cNvSpPr>
          <p:nvPr>
            <p:ph type="pic" sz="quarter" idx="17"/>
          </p:nvPr>
        </p:nvSpPr>
        <p:spPr>
          <a:xfrm>
            <a:off x="6220307" y="1247188"/>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34" name="Picture Placeholder 6">
            <a:extLst>
              <a:ext uri="{FF2B5EF4-FFF2-40B4-BE49-F238E27FC236}">
                <a16:creationId xmlns:a16="http://schemas.microsoft.com/office/drawing/2014/main" id="{E5240F71-A0CB-4B14-9F57-0EBC25B00CD2}"/>
              </a:ext>
            </a:extLst>
          </p:cNvPr>
          <p:cNvSpPr>
            <a:spLocks noGrp="1"/>
          </p:cNvSpPr>
          <p:nvPr>
            <p:ph type="pic" sz="quarter" idx="18"/>
          </p:nvPr>
        </p:nvSpPr>
        <p:spPr>
          <a:xfrm>
            <a:off x="8907320" y="1247188"/>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35" name="Picture Placeholder 6">
            <a:extLst>
              <a:ext uri="{FF2B5EF4-FFF2-40B4-BE49-F238E27FC236}">
                <a16:creationId xmlns:a16="http://schemas.microsoft.com/office/drawing/2014/main" id="{E9818985-C62D-494A-AA98-70D3A99FB1FC}"/>
              </a:ext>
            </a:extLst>
          </p:cNvPr>
          <p:cNvSpPr>
            <a:spLocks noGrp="1"/>
          </p:cNvSpPr>
          <p:nvPr>
            <p:ph type="pic" sz="quarter" idx="19"/>
          </p:nvPr>
        </p:nvSpPr>
        <p:spPr>
          <a:xfrm>
            <a:off x="858233" y="3357976"/>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36" name="Picture Placeholder 6">
            <a:extLst>
              <a:ext uri="{FF2B5EF4-FFF2-40B4-BE49-F238E27FC236}">
                <a16:creationId xmlns:a16="http://schemas.microsoft.com/office/drawing/2014/main" id="{04FDB677-71D8-4539-AEA4-6C194066EF96}"/>
              </a:ext>
            </a:extLst>
          </p:cNvPr>
          <p:cNvSpPr>
            <a:spLocks noGrp="1"/>
          </p:cNvSpPr>
          <p:nvPr>
            <p:ph type="pic" sz="quarter" idx="20"/>
          </p:nvPr>
        </p:nvSpPr>
        <p:spPr>
          <a:xfrm>
            <a:off x="3533293" y="3357976"/>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37" name="Picture Placeholder 6">
            <a:extLst>
              <a:ext uri="{FF2B5EF4-FFF2-40B4-BE49-F238E27FC236}">
                <a16:creationId xmlns:a16="http://schemas.microsoft.com/office/drawing/2014/main" id="{D2A31FCA-3441-433B-BE46-EA5EB1C7700F}"/>
              </a:ext>
            </a:extLst>
          </p:cNvPr>
          <p:cNvSpPr>
            <a:spLocks noGrp="1"/>
          </p:cNvSpPr>
          <p:nvPr>
            <p:ph type="pic" sz="quarter" idx="21"/>
          </p:nvPr>
        </p:nvSpPr>
        <p:spPr>
          <a:xfrm>
            <a:off x="6220307" y="3357976"/>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
        <p:nvSpPr>
          <p:cNvPr id="38" name="Picture Placeholder 6">
            <a:extLst>
              <a:ext uri="{FF2B5EF4-FFF2-40B4-BE49-F238E27FC236}">
                <a16:creationId xmlns:a16="http://schemas.microsoft.com/office/drawing/2014/main" id="{D58C5BCB-E975-427C-B180-D7F26F99916E}"/>
              </a:ext>
            </a:extLst>
          </p:cNvPr>
          <p:cNvSpPr>
            <a:spLocks noGrp="1"/>
          </p:cNvSpPr>
          <p:nvPr>
            <p:ph type="pic" sz="quarter" idx="22"/>
          </p:nvPr>
        </p:nvSpPr>
        <p:spPr>
          <a:xfrm>
            <a:off x="8907320" y="3357976"/>
            <a:ext cx="2438400" cy="1828800"/>
          </a:xfrm>
        </p:spPr>
        <p:txBody>
          <a:bodyPr>
            <a:normAutofit/>
          </a:bodyPr>
          <a:lstStyle>
            <a:lvl1pPr>
              <a:defRPr sz="1800">
                <a:latin typeface="Arial" panose="020B0604020202020204" pitchFamily="34" charset="0"/>
                <a:cs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209177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ubhead, Text, and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6" y="1022881"/>
            <a:ext cx="10538568"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9">
            <a:extLst>
              <a:ext uri="{FF2B5EF4-FFF2-40B4-BE49-F238E27FC236}">
                <a16:creationId xmlns:a16="http://schemas.microsoft.com/office/drawing/2014/main" id="{3ADD1A90-239D-49F7-A980-0F38BE5298CC}"/>
              </a:ext>
            </a:extLst>
          </p:cNvPr>
          <p:cNvSpPr>
            <a:spLocks noGrp="1"/>
          </p:cNvSpPr>
          <p:nvPr>
            <p:ph type="body" sz="quarter" idx="14"/>
          </p:nvPr>
        </p:nvSpPr>
        <p:spPr>
          <a:xfrm>
            <a:off x="1452034" y="1892300"/>
            <a:ext cx="10538884" cy="119380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marL="914400" indent="0">
              <a:buNone/>
              <a:defRPr sz="1600"/>
            </a:lvl3pPr>
            <a:lvl4pPr>
              <a:defRPr sz="1400"/>
            </a:lvl4pPr>
            <a:lvl5pPr>
              <a:defRPr sz="1200"/>
            </a:lvl5pPr>
          </a:lstStyle>
          <a:p>
            <a:pPr lvl="0"/>
            <a:r>
              <a:rPr lang="en-US"/>
              <a:t>Edit Master text styles</a:t>
            </a:r>
          </a:p>
          <a:p>
            <a:pPr lvl="1"/>
            <a:r>
              <a:rPr lang="en-US"/>
              <a:t>Second level</a:t>
            </a:r>
          </a:p>
        </p:txBody>
      </p:sp>
      <p:sp>
        <p:nvSpPr>
          <p:cNvPr id="15" name="Content Placeholder 14">
            <a:extLst>
              <a:ext uri="{FF2B5EF4-FFF2-40B4-BE49-F238E27FC236}">
                <a16:creationId xmlns:a16="http://schemas.microsoft.com/office/drawing/2014/main" id="{E4119E39-3D14-47D5-A52B-3E7DECE31268}"/>
              </a:ext>
            </a:extLst>
          </p:cNvPr>
          <p:cNvSpPr>
            <a:spLocks noGrp="1"/>
          </p:cNvSpPr>
          <p:nvPr>
            <p:ph sz="quarter" idx="15"/>
          </p:nvPr>
        </p:nvSpPr>
        <p:spPr>
          <a:xfrm>
            <a:off x="184050" y="3206751"/>
            <a:ext cx="11823903" cy="3019425"/>
          </a:xfrm>
        </p:spPr>
        <p:txBody>
          <a:bodyPr/>
          <a:lstStyle>
            <a:lvl1pPr>
              <a:defRPr>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3929639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head, and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6" y="1022881"/>
            <a:ext cx="10538568"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a:extLst>
              <a:ext uri="{FF2B5EF4-FFF2-40B4-BE49-F238E27FC236}">
                <a16:creationId xmlns:a16="http://schemas.microsoft.com/office/drawing/2014/main" id="{66512F17-0097-4F71-950E-B075D533BD1C}"/>
              </a:ext>
            </a:extLst>
          </p:cNvPr>
          <p:cNvSpPr>
            <a:spLocks noGrp="1"/>
          </p:cNvSpPr>
          <p:nvPr>
            <p:ph type="body" sz="quarter" idx="15"/>
          </p:nvPr>
        </p:nvSpPr>
        <p:spPr>
          <a:xfrm>
            <a:off x="167015" y="5969001"/>
            <a:ext cx="11823904" cy="240731"/>
          </a:xfrm>
        </p:spPr>
        <p:txBody>
          <a:bodyPr>
            <a:noAutofit/>
          </a:bodyPr>
          <a:lstStyle>
            <a:lvl1pPr marL="0" indent="0" algn="ctr">
              <a:buNone/>
              <a:defRPr sz="1400">
                <a:latin typeface="Arial" panose="020B0604020202020204" pitchFamily="34" charset="0"/>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12" name="Content Placeholder 11">
            <a:extLst>
              <a:ext uri="{FF2B5EF4-FFF2-40B4-BE49-F238E27FC236}">
                <a16:creationId xmlns:a16="http://schemas.microsoft.com/office/drawing/2014/main" id="{9D342297-364B-4C76-ABC7-ABEDA6043F92}"/>
              </a:ext>
            </a:extLst>
          </p:cNvPr>
          <p:cNvSpPr>
            <a:spLocks noGrp="1"/>
          </p:cNvSpPr>
          <p:nvPr>
            <p:ph sz="quarter" idx="16"/>
          </p:nvPr>
        </p:nvSpPr>
        <p:spPr>
          <a:xfrm>
            <a:off x="167015" y="1854200"/>
            <a:ext cx="11823904" cy="3970338"/>
          </a:xfrm>
        </p:spPr>
        <p:txBody>
          <a:bodyPr/>
          <a:lstStyle>
            <a:lvl1pPr>
              <a:defRPr>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9834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head, Text Left/Content Right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6" y="1022881"/>
            <a:ext cx="10538568"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a:extLst>
              <a:ext uri="{FF2B5EF4-FFF2-40B4-BE49-F238E27FC236}">
                <a16:creationId xmlns:a16="http://schemas.microsoft.com/office/drawing/2014/main" id="{66512F17-0097-4F71-950E-B075D533BD1C}"/>
              </a:ext>
            </a:extLst>
          </p:cNvPr>
          <p:cNvSpPr>
            <a:spLocks noGrp="1"/>
          </p:cNvSpPr>
          <p:nvPr>
            <p:ph type="body" sz="quarter" idx="15"/>
          </p:nvPr>
        </p:nvSpPr>
        <p:spPr>
          <a:xfrm>
            <a:off x="1452034" y="5969000"/>
            <a:ext cx="10538884" cy="266700"/>
          </a:xfrm>
        </p:spPr>
        <p:txBody>
          <a:bodyPr>
            <a:noAutofit/>
          </a:bodyPr>
          <a:lstStyle>
            <a:lvl1pPr marL="0" indent="0">
              <a:buNone/>
              <a:defRPr sz="1400">
                <a:latin typeface="Arial" panose="020B0604020202020204" pitchFamily="34" charset="0"/>
                <a:cs typeface="Arial" panose="020B06040202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Edit Master text styles</a:t>
            </a:r>
          </a:p>
        </p:txBody>
      </p:sp>
      <p:sp>
        <p:nvSpPr>
          <p:cNvPr id="8" name="Text Placeholder 7">
            <a:extLst>
              <a:ext uri="{FF2B5EF4-FFF2-40B4-BE49-F238E27FC236}">
                <a16:creationId xmlns:a16="http://schemas.microsoft.com/office/drawing/2014/main" id="{F1439268-8818-411A-8FBC-12583703D994}"/>
              </a:ext>
            </a:extLst>
          </p:cNvPr>
          <p:cNvSpPr>
            <a:spLocks noGrp="1"/>
          </p:cNvSpPr>
          <p:nvPr>
            <p:ph type="body" sz="quarter" idx="17"/>
          </p:nvPr>
        </p:nvSpPr>
        <p:spPr>
          <a:xfrm>
            <a:off x="1452034" y="1879600"/>
            <a:ext cx="3824817" cy="3932238"/>
          </a:xfrm>
        </p:spPr>
        <p:txBody>
          <a:bodyPr anchor="ctr">
            <a:normAutofit/>
          </a:bodyPr>
          <a:lstStyle>
            <a:lvl1pPr marL="0" indent="0">
              <a:buNone/>
              <a:defRPr sz="2800">
                <a:latin typeface="Arial" panose="020B0604020202020204" pitchFamily="34" charset="0"/>
                <a:cs typeface="Arial" panose="020B0604020202020204" pitchFamily="34" charset="0"/>
              </a:defRPr>
            </a:lvl1pPr>
            <a:lvl2pPr>
              <a:defRPr sz="2400"/>
            </a:lvl2pPr>
            <a:lvl3pPr>
              <a:defRPr sz="1800"/>
            </a:lvl3pPr>
            <a:lvl4pPr>
              <a:defRPr sz="1600"/>
            </a:lvl4pPr>
            <a:lvl5pPr>
              <a:defRPr sz="1400"/>
            </a:lvl5pPr>
          </a:lstStyle>
          <a:p>
            <a:pPr lvl="0"/>
            <a:r>
              <a:rPr lang="en-US"/>
              <a:t>Edit Master text styles</a:t>
            </a:r>
          </a:p>
        </p:txBody>
      </p:sp>
      <p:sp>
        <p:nvSpPr>
          <p:cNvPr id="12" name="Content Placeholder 11">
            <a:extLst>
              <a:ext uri="{FF2B5EF4-FFF2-40B4-BE49-F238E27FC236}">
                <a16:creationId xmlns:a16="http://schemas.microsoft.com/office/drawing/2014/main" id="{4F8C5B39-2CEC-4D5E-B115-5B25FC0AB866}"/>
              </a:ext>
            </a:extLst>
          </p:cNvPr>
          <p:cNvSpPr>
            <a:spLocks noGrp="1"/>
          </p:cNvSpPr>
          <p:nvPr>
            <p:ph sz="quarter" idx="18"/>
          </p:nvPr>
        </p:nvSpPr>
        <p:spPr>
          <a:xfrm>
            <a:off x="5477933" y="1874294"/>
            <a:ext cx="6512984" cy="3937544"/>
          </a:xfrm>
        </p:spPr>
        <p:txBody>
          <a:bodyPr/>
          <a:lstStyle>
            <a:lvl1pPr>
              <a:defRPr>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13924474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Line Title, Subhead, Text Right/Object Left">
    <p:spTree>
      <p:nvGrpSpPr>
        <p:cNvPr id="1" name=""/>
        <p:cNvGrpSpPr/>
        <p:nvPr/>
      </p:nvGrpSpPr>
      <p:grpSpPr>
        <a:xfrm>
          <a:off x="0" y="0"/>
          <a:ext cx="0" cy="0"/>
          <a:chOff x="0" y="0"/>
          <a:chExt cx="0" cy="0"/>
        </a:xfrm>
      </p:grpSpPr>
      <p:pic>
        <p:nvPicPr>
          <p:cNvPr id="10" name="Picture 9" descr="BlueBar_DoubleLine-02.jpg">
            <a:extLst>
              <a:ext uri="{FF2B5EF4-FFF2-40B4-BE49-F238E27FC236}">
                <a16:creationId xmlns:a16="http://schemas.microsoft.com/office/drawing/2014/main" id="{0C7A3A6F-2A67-4B1E-B53F-78AB0A0590B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1"/>
            <a:ext cx="10538565" cy="116665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
        <p:nvSpPr>
          <p:cNvPr id="7" name="Text Placeholder 2">
            <a:extLst>
              <a:ext uri="{FF2B5EF4-FFF2-40B4-BE49-F238E27FC236}">
                <a16:creationId xmlns:a16="http://schemas.microsoft.com/office/drawing/2014/main" id="{9B686062-30CF-4E3B-9C9A-884EA8FAA2CD}"/>
              </a:ext>
            </a:extLst>
          </p:cNvPr>
          <p:cNvSpPr>
            <a:spLocks noGrp="1"/>
          </p:cNvSpPr>
          <p:nvPr>
            <p:ph type="body" idx="13"/>
          </p:nvPr>
        </p:nvSpPr>
        <p:spPr>
          <a:xfrm>
            <a:off x="1453017" y="1292067"/>
            <a:ext cx="10538568" cy="730763"/>
          </a:xfrm>
        </p:spPr>
        <p:txBody>
          <a:bodyPr anchor="ctr">
            <a:normAutofit/>
          </a:bodyPr>
          <a:lstStyle>
            <a:lvl1pPr marL="0" indent="0" algn="l" defTabSz="457200" rtl="0" eaLnBrk="1" fontAlgn="base" hangingPunct="1">
              <a:spcBef>
                <a:spcPct val="0"/>
              </a:spcBef>
              <a:spcAft>
                <a:spcPct val="0"/>
              </a:spcAft>
              <a:buNone/>
              <a:defRPr lang="en-US" sz="3000" b="1" kern="1200" dirty="0" smtClean="0">
                <a:solidFill>
                  <a:srgbClr val="EEA420"/>
                </a:solidFill>
                <a:latin typeface="Arial" panose="020B0604020202020204" pitchFamily="34" charset="0"/>
                <a:ea typeface="MS PGothic" panose="020B0600070205080204" pitchFamily="34" charset="-128"/>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Text Placeholder 13">
            <a:extLst>
              <a:ext uri="{FF2B5EF4-FFF2-40B4-BE49-F238E27FC236}">
                <a16:creationId xmlns:a16="http://schemas.microsoft.com/office/drawing/2014/main" id="{9F262AAA-0498-4F5E-A9CC-BA200A577A43}"/>
              </a:ext>
            </a:extLst>
          </p:cNvPr>
          <p:cNvSpPr>
            <a:spLocks noGrp="1"/>
          </p:cNvSpPr>
          <p:nvPr>
            <p:ph type="body" sz="quarter" idx="15"/>
          </p:nvPr>
        </p:nvSpPr>
        <p:spPr>
          <a:xfrm>
            <a:off x="7281333" y="2133600"/>
            <a:ext cx="4709584" cy="4127500"/>
          </a:xfrm>
        </p:spPr>
        <p:txBody>
          <a:bodyPr/>
          <a:lstStyle>
            <a:lvl1pPr>
              <a:defRPr sz="2400">
                <a:latin typeface="Arial" panose="020B0604020202020204" pitchFamily="34" charset="0"/>
                <a:cs typeface="Arial" panose="020B0604020202020204" pitchFamily="34" charset="0"/>
              </a:defRPr>
            </a:lvl1pPr>
            <a:lvl2pPr>
              <a:defRPr sz="2400" i="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a:extLst>
              <a:ext uri="{FF2B5EF4-FFF2-40B4-BE49-F238E27FC236}">
                <a16:creationId xmlns:a16="http://schemas.microsoft.com/office/drawing/2014/main" id="{BBD7D799-947F-47C9-93CF-0135C2AFC30C}"/>
              </a:ext>
            </a:extLst>
          </p:cNvPr>
          <p:cNvSpPr>
            <a:spLocks noGrp="1"/>
          </p:cNvSpPr>
          <p:nvPr>
            <p:ph sz="quarter" idx="16"/>
          </p:nvPr>
        </p:nvSpPr>
        <p:spPr>
          <a:xfrm>
            <a:off x="1452034" y="2133600"/>
            <a:ext cx="5630333" cy="4127500"/>
          </a:xfrm>
        </p:spPr>
        <p:txBody>
          <a:bodyPr/>
          <a:lstStyle>
            <a:lvl1pPr>
              <a:defRPr>
                <a:latin typeface="Arial" panose="020B0604020202020204" pitchFamily="34" charset="0"/>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268542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6D30-D9E1-4A85-94BB-6E6EAB5CB8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605292F-1C5B-41DB-8AE5-C353329253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0D8807-A6DE-4C28-B2DC-54B9CA0089C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D52FB6B-54C9-41F3-AB10-56839737B8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075811-9442-4D50-804C-4E2892BBE71D}"/>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2358316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Black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107855F-E478-4CB7-B3AE-BFFDAFDF34C6}"/>
              </a:ext>
            </a:extLst>
          </p:cNvPr>
          <p:cNvSpPr>
            <a:spLocks noGrp="1"/>
          </p:cNvSpPr>
          <p:nvPr>
            <p:ph type="pic" sz="quarter" idx="13"/>
          </p:nvPr>
        </p:nvSpPr>
        <p:spPr>
          <a:xfrm>
            <a:off x="0" y="0"/>
            <a:ext cx="12192000" cy="6858000"/>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800" b="1">
                <a:solidFill>
                  <a:schemeClr val="tx2">
                    <a:lumMod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2203921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Photo White Tex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107855F-E478-4CB7-B3AE-BFFDAFDF34C6}"/>
              </a:ext>
            </a:extLst>
          </p:cNvPr>
          <p:cNvSpPr>
            <a:spLocks noGrp="1"/>
          </p:cNvSpPr>
          <p:nvPr>
            <p:ph type="pic" sz="quarter" idx="13"/>
          </p:nvPr>
        </p:nvSpPr>
        <p:spPr>
          <a:xfrm>
            <a:off x="0" y="0"/>
            <a:ext cx="12192000" cy="6858000"/>
          </a:xfrm>
        </p:spPr>
        <p:txBody>
          <a:bodyPr/>
          <a:lstStyle>
            <a:lvl1pPr>
              <a:defRPr>
                <a:latin typeface="Arial" panose="020B0604020202020204" pitchFamily="34" charset="0"/>
                <a:cs typeface="Arial" panose="020B0604020202020204" pitchFamily="34" charset="0"/>
              </a:defRPr>
            </a:lvl1pPr>
          </a:lstStyle>
          <a:p>
            <a:r>
              <a:rPr lang="en-US" dirty="0"/>
              <a:t>Click icon to add picture</a:t>
            </a:r>
          </a:p>
        </p:txBody>
      </p:sp>
      <p:sp>
        <p:nvSpPr>
          <p:cNvPr id="3" name="Text Placeholder 2"/>
          <p:cNvSpPr>
            <a:spLocks noGrp="1"/>
          </p:cNvSpPr>
          <p:nvPr>
            <p:ph type="body" idx="1"/>
          </p:nvPr>
        </p:nvSpPr>
        <p:spPr>
          <a:xfrm>
            <a:off x="831851" y="4589465"/>
            <a:ext cx="10515600" cy="1500187"/>
          </a:xfrm>
        </p:spPr>
        <p:txBody>
          <a:bodyPr>
            <a:normAutofit/>
          </a:bodyPr>
          <a:lstStyle>
            <a:lvl1pPr marL="0" indent="0">
              <a:buNone/>
              <a:defRPr sz="2800" b="1">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33332685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453017" y="1152394"/>
            <a:ext cx="5181600" cy="494941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7017" y="1152394"/>
            <a:ext cx="5181600" cy="494941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38005126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3017" y="1"/>
            <a:ext cx="10538567" cy="851771"/>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453016" y="1029809"/>
            <a:ext cx="5157787" cy="823912"/>
          </a:xfrm>
        </p:spPr>
        <p:txBody>
          <a:bodyPr anchor="b">
            <a:noAutofit/>
          </a:bodyPr>
          <a:lstStyle>
            <a:lvl1pPr marL="0" indent="0">
              <a:buNone/>
              <a:defRPr sz="2800" b="1">
                <a:solidFill>
                  <a:srgbClr val="EEA42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53016" y="1853721"/>
            <a:ext cx="5157787" cy="4334137"/>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5427" y="1029809"/>
            <a:ext cx="5183188" cy="823912"/>
          </a:xfrm>
        </p:spPr>
        <p:txBody>
          <a:bodyPr anchor="b">
            <a:noAutofit/>
          </a:bodyPr>
          <a:lstStyle>
            <a:lvl1pPr marL="0" indent="0">
              <a:buNone/>
              <a:defRPr sz="2800" b="1">
                <a:solidFill>
                  <a:srgbClr val="EEA420"/>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85427" y="1853721"/>
            <a:ext cx="5183188" cy="4334137"/>
          </a:xfrm>
        </p:spPr>
        <p:txBody>
          <a:bodyPr/>
          <a:lstStyle>
            <a:lvl1pPr marL="228600" indent="-228600">
              <a:defRPr lang="en-US" sz="2400" kern="1200" dirty="0" smtClean="0">
                <a:solidFill>
                  <a:schemeClr val="tx2">
                    <a:lumMod val="50000"/>
                  </a:schemeClr>
                </a:solidFill>
                <a:latin typeface="Arial" panose="020B0604020202020204" pitchFamily="34" charset="0"/>
                <a:ea typeface="+mn-ea"/>
                <a:cs typeface="Arial" panose="020B0604020202020204" pitchFamily="34" charset="0"/>
              </a:defRPr>
            </a:lvl1pPr>
            <a:lvl2pPr>
              <a:defRPr lang="en-US" sz="2000" kern="1200" dirty="0" smtClean="0">
                <a:solidFill>
                  <a:schemeClr val="tx2">
                    <a:lumMod val="50000"/>
                  </a:schemeClr>
                </a:solidFill>
                <a:latin typeface="+mn-lt"/>
                <a:ea typeface="+mn-ea"/>
                <a:cs typeface="+mn-cs"/>
              </a:defRPr>
            </a:lvl2pPr>
            <a:lvl3pPr>
              <a:defRPr/>
            </a:lvl3pPr>
            <a:lvl4pPr>
              <a:defRPr/>
            </a:lvl4pPr>
            <a:lvl5pPr>
              <a:defRPr/>
            </a:lvl5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Edit Master text styles</a:t>
            </a:r>
          </a:p>
          <a:p>
            <a:pPr marL="228600" lvl="1" indent="-228600" algn="l" defTabSz="914400" rtl="0" eaLnBrk="1" latinLnBrk="0" hangingPunct="1">
              <a:lnSpc>
                <a:spcPct val="90000"/>
              </a:lnSpc>
              <a:spcBef>
                <a:spcPts val="1000"/>
              </a:spcBef>
              <a:buFont typeface="Arial" panose="020B0604020202020204" pitchFamily="34" charset="0"/>
              <a:buChar char="•"/>
            </a:pPr>
            <a:r>
              <a:rPr lang="en-US"/>
              <a:t>Second level</a:t>
            </a:r>
          </a:p>
          <a:p>
            <a:pPr marL="228600" lvl="2" indent="-228600" algn="l" defTabSz="914400" rtl="0" eaLnBrk="1" latinLnBrk="0" hangingPunct="1">
              <a:lnSpc>
                <a:spcPct val="90000"/>
              </a:lnSpc>
              <a:spcBef>
                <a:spcPts val="1000"/>
              </a:spcBef>
              <a:buFont typeface="Arial" panose="020B0604020202020204" pitchFamily="34" charset="0"/>
              <a:buChar char="•"/>
            </a:pPr>
            <a:r>
              <a:rPr lang="en-US"/>
              <a:t>Third level</a:t>
            </a:r>
          </a:p>
          <a:p>
            <a:pPr marL="228600" lvl="3" indent="-228600" algn="l" defTabSz="914400" rtl="0" eaLnBrk="1" latinLnBrk="0" hangingPunct="1">
              <a:lnSpc>
                <a:spcPct val="90000"/>
              </a:lnSpc>
              <a:spcBef>
                <a:spcPts val="1000"/>
              </a:spcBef>
              <a:buFont typeface="Arial" panose="020B0604020202020204" pitchFamily="34" charset="0"/>
              <a:buChar char="•"/>
            </a:pPr>
            <a:r>
              <a:rPr lang="en-US"/>
              <a:t>Fourth level</a:t>
            </a:r>
          </a:p>
          <a:p>
            <a:pPr marL="228600" lvl="4" indent="-228600" algn="l" defTabSz="914400" rtl="0" eaLnBrk="1" latinLnBrk="0" hangingPunct="1">
              <a:lnSpc>
                <a:spcPct val="90000"/>
              </a:lnSpc>
              <a:spcBef>
                <a:spcPts val="1000"/>
              </a:spcBef>
              <a:buFont typeface="Arial" panose="020B0604020202020204" pitchFamily="34" charset="0"/>
              <a:buChar char="•"/>
            </a:pPr>
            <a:r>
              <a:rPr lang="en-US"/>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29667048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27645543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wo Line Title Only">
    <p:spTree>
      <p:nvGrpSpPr>
        <p:cNvPr id="1" name=""/>
        <p:cNvGrpSpPr/>
        <p:nvPr/>
      </p:nvGrpSpPr>
      <p:grpSpPr>
        <a:xfrm>
          <a:off x="0" y="0"/>
          <a:ext cx="0" cy="0"/>
          <a:chOff x="0" y="0"/>
          <a:chExt cx="0" cy="0"/>
        </a:xfrm>
      </p:grpSpPr>
      <p:pic>
        <p:nvPicPr>
          <p:cNvPr id="6" name="Picture 5" descr="BlueBar_DoubleLine-02.jpg">
            <a:extLst>
              <a:ext uri="{FF2B5EF4-FFF2-40B4-BE49-F238E27FC236}">
                <a16:creationId xmlns:a16="http://schemas.microsoft.com/office/drawing/2014/main" id="{33F3C3BB-239C-4DE4-AA8B-ED9EAE71346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121920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53019" y="0"/>
            <a:ext cx="10538565" cy="1189038"/>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19596525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26891625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9409" y="0"/>
            <a:ext cx="10672175" cy="85177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6"/>
            <a:ext cx="6808395" cy="5212958"/>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19407" y="987426"/>
            <a:ext cx="3624199" cy="521295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A5B56432-4C90-4F05-B8D0-B4F6788E1284}" type="slidenum">
              <a:rPr lang="en-US" smtClean="0"/>
              <a:pPr/>
              <a:t>‹#›</a:t>
            </a:fld>
            <a:endParaRPr lang="en-US" dirty="0"/>
          </a:p>
        </p:txBody>
      </p:sp>
    </p:spTree>
    <p:extLst>
      <p:ext uri="{BB962C8B-B14F-4D97-AF65-F5344CB8AC3E}">
        <p14:creationId xmlns:p14="http://schemas.microsoft.com/office/powerpoint/2010/main" val="2381129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a:extLst>
              <a:ext uri="{FF2B5EF4-FFF2-40B4-BE49-F238E27FC236}">
                <a16:creationId xmlns:a16="http://schemas.microsoft.com/office/drawing/2014/main" id="{B81D2842-5878-4742-B94C-C4A89E351A3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1"/>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9925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84CF587-E295-4B96-ABFA-B7C0F6727BE0}"/>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C341DF9-81DD-4F92-A9C0-F5A5EC12B0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1E65E4-C084-49A1-843B-DC8A6FADADDA}"/>
              </a:ext>
            </a:extLst>
          </p:cNvPr>
          <p:cNvSpPr>
            <a:spLocks noGrp="1"/>
          </p:cNvSpPr>
          <p:nvPr>
            <p:ph type="sldNum" sz="quarter" idx="12"/>
          </p:nvPr>
        </p:nvSpPr>
        <p:spPr/>
        <p:txBody>
          <a:bodyPr/>
          <a:lstStyle/>
          <a:p>
            <a:fld id="{A5B56432-4C90-4F05-B8D0-B4F6788E1284}" type="slidenum">
              <a:rPr lang="en-US" smtClean="0"/>
              <a:pPr/>
              <a:t>‹#›</a:t>
            </a:fld>
            <a:r>
              <a:rPr lang="en-US" dirty="0"/>
              <a:t> - INTERNAL</a:t>
            </a:r>
          </a:p>
        </p:txBody>
      </p:sp>
      <p:pic>
        <p:nvPicPr>
          <p:cNvPr id="6" name="Picture 5" descr="footer_blue_Artboard 17 copy.jpg">
            <a:extLst>
              <a:ext uri="{FF2B5EF4-FFF2-40B4-BE49-F238E27FC236}">
                <a16:creationId xmlns:a16="http://schemas.microsoft.com/office/drawing/2014/main" id="{36737890-2935-4CEF-B1A8-3DA5C102831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7645"/>
          <a:stretch/>
        </p:blipFill>
        <p:spPr bwMode="auto">
          <a:xfrm>
            <a:off x="0" y="5640310"/>
            <a:ext cx="12192000" cy="1217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a:extLst>
              <a:ext uri="{FF2B5EF4-FFF2-40B4-BE49-F238E27FC236}">
                <a16:creationId xmlns:a16="http://schemas.microsoft.com/office/drawing/2014/main" id="{CF2AFC46-765A-4FF7-9BA3-1BD579A0AC0E}"/>
              </a:ext>
            </a:extLst>
          </p:cNvPr>
          <p:cNvSpPr txBox="1">
            <a:spLocks/>
          </p:cNvSpPr>
          <p:nvPr userDrawn="1"/>
        </p:nvSpPr>
        <p:spPr>
          <a:xfrm>
            <a:off x="8350930" y="6342884"/>
            <a:ext cx="3640655" cy="378592"/>
          </a:xfrm>
          <a:prstGeom prst="rect">
            <a:avLst/>
          </a:prstGeom>
        </p:spPr>
        <p:txBody>
          <a:bodyPr vert="horz" lIns="91440" tIns="45720" rIns="91440" bIns="45720" rtlCol="0" anchor="ctr"/>
          <a:lstStyle>
            <a:defPPr>
              <a:defRPr lang="en-US"/>
            </a:defPPr>
            <a:lvl1pPr marL="0" algn="r" defTabSz="457200" rtl="0" eaLnBrk="1" latinLnBrk="0" hangingPunct="1">
              <a:defRPr lang="en-US" sz="900" kern="1200">
                <a:solidFill>
                  <a:schemeClr val="bg1"/>
                </a:solidFill>
                <a:latin typeface="Arial" panose="020B0604020202020204" pitchFamily="34" charset="0"/>
                <a:ea typeface="MS PGothic" panose="020B0600070205080204" pitchFamily="34" charset="-128"/>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5B56432-4C90-4F05-B8D0-B4F6788E1284}" type="slidenum">
              <a:rPr lang="en-US" sz="900" smtClean="0"/>
              <a:pPr/>
              <a:t>‹#›</a:t>
            </a:fld>
            <a:r>
              <a:rPr lang="en-US" sz="900" dirty="0"/>
              <a:t> - INTERNAL</a:t>
            </a:r>
          </a:p>
        </p:txBody>
      </p:sp>
      <p:sp>
        <p:nvSpPr>
          <p:cNvPr id="8" name="Text Placeholder 7">
            <a:extLst>
              <a:ext uri="{FF2B5EF4-FFF2-40B4-BE49-F238E27FC236}">
                <a16:creationId xmlns:a16="http://schemas.microsoft.com/office/drawing/2014/main" id="{830EB95E-496A-4DE5-B920-E4B83BC39F6A}"/>
              </a:ext>
            </a:extLst>
          </p:cNvPr>
          <p:cNvSpPr>
            <a:spLocks noGrp="1"/>
          </p:cNvSpPr>
          <p:nvPr>
            <p:ph type="body" sz="quarter" idx="13"/>
          </p:nvPr>
        </p:nvSpPr>
        <p:spPr>
          <a:xfrm>
            <a:off x="1453018" y="2212999"/>
            <a:ext cx="8041885" cy="984630"/>
          </a:xfrm>
        </p:spPr>
        <p:txBody>
          <a:bodyPr>
            <a:normAutofit/>
          </a:bodyPr>
          <a:lstStyle>
            <a:lvl1pPr marL="0" indent="0">
              <a:buNone/>
              <a:defRPr sz="3600" b="1">
                <a:solidFill>
                  <a:schemeClr val="accent2"/>
                </a:solidFill>
                <a:latin typeface="Arial" panose="020B0604020202020204" pitchFamily="34" charset="0"/>
                <a:cs typeface="Arial" panose="020B0604020202020204" pitchFamily="34" charset="0"/>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
        <p:nvSpPr>
          <p:cNvPr id="9" name="Text Placeholder 9">
            <a:extLst>
              <a:ext uri="{FF2B5EF4-FFF2-40B4-BE49-F238E27FC236}">
                <a16:creationId xmlns:a16="http://schemas.microsoft.com/office/drawing/2014/main" id="{96C6C3A7-4DC8-4B6A-BF81-EE9632D3C463}"/>
              </a:ext>
            </a:extLst>
          </p:cNvPr>
          <p:cNvSpPr>
            <a:spLocks noGrp="1"/>
          </p:cNvSpPr>
          <p:nvPr>
            <p:ph type="body" sz="quarter" idx="14"/>
          </p:nvPr>
        </p:nvSpPr>
        <p:spPr>
          <a:xfrm>
            <a:off x="1453018" y="3269465"/>
            <a:ext cx="8041885" cy="994216"/>
          </a:xfrm>
        </p:spPr>
        <p:txBody>
          <a:bodyPr/>
          <a:lstStyle>
            <a:lvl1pPr marL="0" indent="0">
              <a:buFontTx/>
              <a:buNone/>
              <a:defRPr sz="2000">
                <a:solidFill>
                  <a:schemeClr val="tx2"/>
                </a:solidFill>
                <a:latin typeface="Arial" panose="020B0604020202020204" pitchFamily="34" charset="0"/>
                <a:cs typeface="Arial" panose="020B0604020202020204" pitchFamily="34" charset="0"/>
              </a:defRPr>
            </a:lvl1pPr>
            <a:lvl2pPr marL="457200" indent="0">
              <a:buFontTx/>
              <a:buNone/>
              <a:defRPr sz="2000">
                <a:solidFill>
                  <a:schemeClr val="tx2"/>
                </a:solidFill>
                <a:latin typeface="Arial" panose="020B0604020202020204" pitchFamily="34" charset="0"/>
                <a:cs typeface="Arial" panose="020B0604020202020204" pitchFamily="34" charset="0"/>
              </a:defRPr>
            </a:lvl2pPr>
            <a:lvl3pPr marL="914400" indent="0">
              <a:buFontTx/>
              <a:buNone/>
              <a:defRPr sz="2000">
                <a:solidFill>
                  <a:schemeClr val="tx2"/>
                </a:solidFill>
                <a:latin typeface="Arial" panose="020B0604020202020204" pitchFamily="34" charset="0"/>
                <a:cs typeface="Arial" panose="020B0604020202020204" pitchFamily="34" charset="0"/>
              </a:defRPr>
            </a:lvl3pPr>
            <a:lvl4pPr marL="1371600" indent="0">
              <a:buFontTx/>
              <a:buNone/>
              <a:defRPr sz="2000">
                <a:solidFill>
                  <a:schemeClr val="tx2"/>
                </a:solidFill>
                <a:latin typeface="Arial" panose="020B0604020202020204" pitchFamily="34" charset="0"/>
                <a:cs typeface="Arial" panose="020B0604020202020204" pitchFamily="34" charset="0"/>
              </a:defRPr>
            </a:lvl4pPr>
            <a:lvl5pPr marL="1828800" indent="0">
              <a:buFontTx/>
              <a:buNone/>
              <a:defRPr sz="2000">
                <a:solidFill>
                  <a:schemeClr val="tx2"/>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371327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2996-3AE2-4820-BA4B-347204FBD8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E666F5-4E73-4B8E-912D-6763EE3021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BCF477F-6698-4532-89B5-82C8F176D1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875D3F-080E-446E-98D5-22001F9F5F7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508C48C-F78B-42FA-9480-776C27118A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D570C5-3C7D-4196-8AD0-6E0AE4121369}"/>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20238790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8" y="6492876"/>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fld id="{FD7B720C-F98A-44EF-809C-B225C8B671C0}" type="slidenum">
              <a:rPr lang="en-US" altLang="en-US" sz="900" smtClean="0">
                <a:solidFill>
                  <a:srgbClr val="7F7F7F"/>
                </a:solidFill>
                <a:latin typeface="Arial" pitchFamily="34" charset="0"/>
                <a:cs typeface="Arial" pitchFamily="34" charset="0"/>
              </a:rPr>
              <a:pPr algn="ctr" defTabSz="457200" eaLnBrk="1" fontAlgn="base" hangingPunct="1">
                <a:spcBef>
                  <a:spcPct val="0"/>
                </a:spcBef>
                <a:spcAft>
                  <a:spcPct val="0"/>
                </a:spcAft>
              </a:pPr>
              <a:t>‹#›</a:t>
            </a:fld>
            <a:endParaRPr lang="en-US" altLang="en-US" sz="900"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8"/>
            <a:ext cx="9753600" cy="623887"/>
          </a:xfrm>
          <a:prstGeom prst="rect">
            <a:avLst/>
          </a:prstGeom>
        </p:spPr>
        <p:txBody>
          <a:bodyPr anchor="ctr"/>
          <a:lstStyle>
            <a:lvl1pPr algn="l">
              <a:defRPr sz="2800" b="1">
                <a:solidFill>
                  <a:schemeClr val="bg1"/>
                </a:solidFill>
              </a:defRPr>
            </a:lvl1pPr>
          </a:lstStyle>
          <a:p>
            <a:r>
              <a:rPr lang="en-US" dirty="0"/>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490701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6072-B499-4B80-8B3E-0BA7CE4D7F4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5016547-77EB-407E-B6B1-A5576E3AF1A3}"/>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A71C580-E615-4072-B37C-69332869E2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B7E29DA-70E3-44E0-BE29-50F2B1728C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CE6091-AF6B-4196-9D10-86920DD21A6A}"/>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6663304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7DB04-926B-4FF0-8A5C-E434362B1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2F7AE2-62EB-45DD-93B0-7F9D083848B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BD983-6363-4C8F-AD52-2A25CAC7D3D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A7FDEF6-0B59-4DBF-AAAB-319880710FF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F072DF-A122-4CB9-97C3-086761018F14}"/>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2428188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37DFC-6F1B-405B-A8C6-A30F4A1B8B74}"/>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F4A9569-6210-487A-ABE5-C132046AFA1B}"/>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62ABE7-8C3F-486E-88F8-FA4DA8FB32E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1188E40-011F-4E0B-8A56-1ACD4EE1D9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25BC162-CA95-4E07-8735-7C9B3DD0DB4A}"/>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486862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5E10-9EB9-4537-9704-37732C71EE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39822-7352-4106-9707-6336993D9D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16F0E5-F33D-4DDD-B533-436256CCB0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8A1D59-B121-480B-8A35-10799588C8F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E7D2C5F-667A-4565-883D-3C87FA39C0D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BDB52A8-C1DE-46CF-8305-475ECBA75028}"/>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2979520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A185-D77F-418E-934E-6C06EFEDAA31}"/>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9543D8-F27A-4259-9CB0-96E684CCE19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6876F26-1A0F-41C0-BA60-BCEF11135D32}"/>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0ADBD7-FFFF-4D5A-B89B-DC0BB1EC6B5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EADFC99-C050-4CA7-BE99-D6A6826B8E7E}"/>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69619F-E49C-4939-8BF0-20139822DB8D}"/>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ECDD0E1-1A91-4F21-86BA-44032DC0144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C4BF721-0BEA-4D68-81C2-B326797C9591}"/>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299557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AB26-DDD9-429C-BFA2-4696A8896A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E4B1F8-6F62-439C-B57B-7B3682799823}"/>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C6D80EE4-4DBD-48CC-B1AA-683E25415C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DFD4C2-6661-40C0-9760-EEE1EC58854D}"/>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40141221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23DE03-B476-43EC-B0CB-A9CC43EFECD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030B3345-9078-4ED2-A00A-5997F654F7D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FAF92CA-BC7A-43F1-84CE-D13F36BD0743}"/>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1087993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5E3FE-EA14-4F7B-AA88-D88D16738642}"/>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C54C29B-79CD-4992-9170-F69F361AAD3C}"/>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78485A-2770-446C-92EB-51111B5DD8E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69B6BDF-49E1-4484-AB81-AEB7C656907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4656F13E-5AC9-4642-83A6-C81C7E6047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AA7C41-7AF0-4C56-B6AA-760ABD56CAD9}"/>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13546033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AA236-6EE2-4918-8F47-9C0AB3A3850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D5B3E00-8FEF-43E3-8A16-39B6C7532FCA}"/>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DCA11D30-130D-4E93-A054-F2BF9592E55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B2602C18-CDD5-4E9C-B605-478FDA3F56BA}"/>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EC2609F-B67C-430A-A160-C193047F0D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E3B039-6AD5-4975-93BC-B8E7A2B64828}"/>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3863834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2276-6A91-4568-A37C-79D7B7FA054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A274E0-9461-4D25-8E66-19CFB1CE74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507ED7-FB1C-43F3-8DAE-65AD10FEB25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A19ADE-BB7C-41A3-A9F5-FAC27D6A0D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BAD129-247D-42C1-ACD5-6B92A568B9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DC021B-6E03-4D4C-84AE-2CD575C4B7B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C8792AD-4825-4402-A916-07411CD0D31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5D235E-5BA3-47A9-BB7A-38D5EE5255A9}"/>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29108567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F2AF0-67F3-484D-BCD9-0FE50F0875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47BE8-CED8-4322-A94C-937F54FD414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669125-29D2-4225-87B0-1E73F0AD514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51A8A188-DFAB-4E52-9D60-49D5424258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2049D4-006F-4FB9-97AE-9E977EF59AEA}"/>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3444756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FF2AC-847F-4E37-962C-3BA18EAC296C}"/>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10CB7A-EDE5-43E0-8F9D-A22F129CEC07}"/>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71758-2C69-4126-8C82-B60B4BB1526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DB8F1DC-2C50-4598-A419-3AC87C163AF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9B3201-DB0D-478C-BC4A-67AC40A5BA8B}"/>
              </a:ext>
            </a:extLst>
          </p:cNvPr>
          <p:cNvSpPr>
            <a:spLocks noGrp="1"/>
          </p:cNvSpPr>
          <p:nvPr>
            <p:ph type="sldNum" sz="quarter" idx="12"/>
          </p:nvPr>
        </p:nvSpPr>
        <p:spPr/>
        <p:txBody>
          <a:bodyPr/>
          <a:lstStyle/>
          <a:p>
            <a:fld id="{F50CA004-FC99-428A-BA0C-6FB4A7D7FFBC}" type="slidenum">
              <a:rPr lang="en-US" smtClean="0"/>
              <a:t>‹#›</a:t>
            </a:fld>
            <a:endParaRPr lang="en-US" dirty="0"/>
          </a:p>
        </p:txBody>
      </p:sp>
    </p:spTree>
    <p:extLst>
      <p:ext uri="{BB962C8B-B14F-4D97-AF65-F5344CB8AC3E}">
        <p14:creationId xmlns:p14="http://schemas.microsoft.com/office/powerpoint/2010/main" val="2501235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9" y="6492878"/>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342900" eaLnBrk="1" fontAlgn="base" hangingPunct="1">
              <a:spcBef>
                <a:spcPct val="0"/>
              </a:spcBef>
              <a:spcAft>
                <a:spcPct val="0"/>
              </a:spcAft>
            </a:pPr>
            <a:fld id="{FD7B720C-F98A-44EF-809C-B225C8B671C0}" type="slidenum">
              <a:rPr lang="en-US" altLang="en-US" sz="675" smtClean="0">
                <a:solidFill>
                  <a:srgbClr val="7F7F7F"/>
                </a:solidFill>
                <a:latin typeface="Arial" pitchFamily="34" charset="0"/>
                <a:cs typeface="Arial" pitchFamily="34" charset="0"/>
              </a:rPr>
              <a:pPr algn="ctr" defTabSz="342900" eaLnBrk="1" fontAlgn="base" hangingPunct="1">
                <a:spcBef>
                  <a:spcPct val="0"/>
                </a:spcBef>
                <a:spcAft>
                  <a:spcPct val="0"/>
                </a:spcAft>
              </a:pPr>
              <a:t>‹#›</a:t>
            </a:fld>
            <a:endParaRPr lang="en-US" altLang="en-US" sz="675"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8"/>
            <a:ext cx="9753600" cy="623887"/>
          </a:xfrm>
          <a:prstGeom prst="rect">
            <a:avLst/>
          </a:prstGeom>
        </p:spPr>
        <p:txBody>
          <a:bodyPr anchor="ctr"/>
          <a:lstStyle>
            <a:lvl1pPr algn="l">
              <a:defRPr sz="2100" b="1">
                <a:solidFill>
                  <a:schemeClr val="bg1"/>
                </a:solidFill>
              </a:defRPr>
            </a:lvl1pPr>
          </a:lstStyle>
          <a:p>
            <a:r>
              <a:rPr lang="en-US" dirty="0"/>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14313" indent="-214313">
              <a:buFont typeface="Arial" panose="020B0604020202020204" pitchFamily="34" charset="0"/>
              <a:buChar char="•"/>
              <a:defRPr sz="1350" baseline="0">
                <a:solidFill>
                  <a:srgbClr val="000000"/>
                </a:solidFill>
                <a:latin typeface="Arial" panose="020B0604020202020204" pitchFamily="34" charset="0"/>
                <a:cs typeface="Arial" panose="020B0604020202020204" pitchFamily="34" charset="0"/>
              </a:defRPr>
            </a:lvl1pPr>
            <a:lvl2pPr>
              <a:defRPr sz="1350">
                <a:solidFill>
                  <a:srgbClr val="000000"/>
                </a:solidFill>
              </a:defRPr>
            </a:lvl2pPr>
            <a:lvl3pPr>
              <a:defRPr sz="1350">
                <a:solidFill>
                  <a:srgbClr val="000000"/>
                </a:solidFill>
              </a:defRPr>
            </a:lvl3pPr>
            <a:lvl4pPr>
              <a:defRPr sz="1350">
                <a:solidFill>
                  <a:srgbClr val="000000"/>
                </a:solidFill>
              </a:defRPr>
            </a:lvl4pPr>
            <a:lvl5pPr>
              <a:defRPr sz="135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35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2639332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130426"/>
            <a:ext cx="9753600" cy="1470025"/>
          </a:xfrm>
        </p:spPr>
        <p:txBody>
          <a:bodyPr lIns="0" tIns="0" rIns="0" bIns="0" anchor="b" anchorCtr="0">
            <a:noAutofit/>
          </a:bodyPr>
          <a:lstStyle>
            <a:lvl1pPr algn="l">
              <a:defRPr sz="5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168400" y="3743325"/>
            <a:ext cx="9804400" cy="1752600"/>
          </a:xfrm>
        </p:spPr>
        <p:txBody>
          <a:bodyPr lIns="0" tIns="0" rIns="0" bIns="0">
            <a:noAutofit/>
          </a:bodyPr>
          <a:lstStyle>
            <a:lvl1pPr marL="0" indent="0" algn="l">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4"/>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39606071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1219200" y="2130426"/>
            <a:ext cx="9753600" cy="1470025"/>
          </a:xfrm>
        </p:spPr>
        <p:txBody>
          <a:bodyPr lIns="0" tIns="0" rIns="0" bIns="0" anchor="b" anchorCtr="0">
            <a:noAutofit/>
          </a:bodyPr>
          <a:lstStyle>
            <a:lvl1pPr algn="l">
              <a:defRPr sz="5400" b="1">
                <a:solidFill>
                  <a:srgbClr val="FFA100"/>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1168400" y="3743325"/>
            <a:ext cx="9804400" cy="1752600"/>
          </a:xfrm>
        </p:spPr>
        <p:txBody>
          <a:bodyPr lIns="0" tIns="0" rIns="0" bIns="0">
            <a:noAutofit/>
          </a:bodyPr>
          <a:lstStyle>
            <a:lvl1pPr marL="0" indent="0" algn="l">
              <a:buNone/>
              <a:defRPr>
                <a:solidFill>
                  <a:srgbClr val="7F7F7F"/>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5"/>
          <p:cNvSpPr>
            <a:spLocks noGrp="1"/>
          </p:cNvSpPr>
          <p:nvPr>
            <p:ph type="sldNum" sz="quarter" idx="4"/>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chemeClr val="bg1"/>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9431729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5200" y="65088"/>
            <a:ext cx="9652000" cy="1143000"/>
          </a:xfrm>
        </p:spPr>
        <p:txBody>
          <a:bodyPr wrap="square" lIns="0" tIns="0" rIns="0" bIns="0" anchor="b" anchorCtr="0">
            <a:no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304800" y="1343026"/>
            <a:ext cx="11582400" cy="4783138"/>
          </a:xfrm>
        </p:spPr>
        <p:txBody>
          <a:bodyPr/>
          <a:lstStyle>
            <a:lvl1pPr marL="0" indent="0">
              <a:buNone/>
              <a:defRPr b="1">
                <a:solidFill>
                  <a:srgbClr val="FFA100"/>
                </a:solidFill>
                <a:latin typeface="Arial" panose="020B0604020202020204" pitchFamily="34" charset="0"/>
                <a:cs typeface="Arial" panose="020B0604020202020204" pitchFamily="34" charset="0"/>
              </a:defRPr>
            </a:lvl1pPr>
            <a:lvl2pPr marL="228600" indent="-228600">
              <a:buFont typeface="Arial" panose="020B0604020202020204" pitchFamily="34" charset="0"/>
              <a:buChar char="•"/>
              <a:tabLst>
                <a:tab pos="228600" algn="l"/>
              </a:tabLst>
              <a:defRPr/>
            </a:lvl2pPr>
            <a:lvl3pPr marL="457200" indent="-228600">
              <a:buFont typeface="Calibri" panose="020F0502020204030204" pitchFamily="34" charset="0"/>
              <a:buChar char="‒"/>
              <a:tabLst>
                <a:tab pos="457200" algn="l"/>
              </a:tabLst>
              <a:defRPr/>
            </a:lvl3pPr>
            <a:lvl4pPr marL="685800" indent="-228600">
              <a:buFont typeface="Wingdings" panose="05000000000000000000" pitchFamily="2" charset="2"/>
              <a:buChar char="§"/>
              <a:defRPr/>
            </a:lvl4pPr>
            <a:lvl5pPr marL="914400" indent="-228600">
              <a:buSzPct val="75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04800" y="6356351"/>
            <a:ext cx="2844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900" smtClean="0">
                <a:solidFill>
                  <a:srgbClr val="7F7F7F"/>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1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900">
                <a:solidFill>
                  <a:srgbClr val="7F7F7F"/>
                </a:solidFill>
                <a:latin typeface="Arial" pitchFamily="34" charset="0"/>
                <a:cs typeface="Arial" pitchFamily="34" charset="0"/>
              </a:defRPr>
            </a:lvl1pPr>
          </a:lstStyle>
          <a:p>
            <a:endParaRPr lang="en-US" dirty="0"/>
          </a:p>
        </p:txBody>
      </p:sp>
      <p:sp>
        <p:nvSpPr>
          <p:cNvPr id="8" name="Slide Number Placeholder 5"/>
          <p:cNvSpPr>
            <a:spLocks noGrp="1"/>
          </p:cNvSpPr>
          <p:nvPr>
            <p:ph type="sldNum" sz="quarter" idx="4"/>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13669303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52551"/>
            <a:ext cx="5608320" cy="477361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2304" y="1352551"/>
            <a:ext cx="5608320" cy="4773613"/>
          </a:xfrm>
        </p:spPr>
        <p:txBody>
          <a:bodyPr/>
          <a:lstStyle>
            <a:lvl1pPr>
              <a:defRPr sz="2800"/>
            </a:lvl1pPr>
            <a:lvl2pPr>
              <a:defRPr sz="24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235200" y="65088"/>
            <a:ext cx="9652000" cy="1143000"/>
          </a:xfrm>
        </p:spPr>
        <p:txBody>
          <a:bodyPr wrap="square" lIns="0" tIns="0" rIns="0" bIns="0" anchor="b" anchorCtr="0">
            <a:noAutofit/>
          </a:bodyPr>
          <a:lstStyle>
            <a:lvl1pPr algn="l">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Date Placeholder 3"/>
          <p:cNvSpPr>
            <a:spLocks noGrp="1"/>
          </p:cNvSpPr>
          <p:nvPr>
            <p:ph type="dt" sz="half" idx="10"/>
          </p:nvPr>
        </p:nvSpPr>
        <p:spPr>
          <a:xfrm>
            <a:off x="304800" y="6356351"/>
            <a:ext cx="2844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900" smtClean="0">
                <a:solidFill>
                  <a:srgbClr val="7F7F7F"/>
                </a:solidFill>
                <a:latin typeface="Arial" pitchFamily="34" charset="0"/>
                <a:cs typeface="Arial" pitchFamily="34" charset="0"/>
              </a:defRPr>
            </a:lvl1pPr>
          </a:lstStyle>
          <a:p>
            <a:endParaRPr lang="en-US" dirty="0"/>
          </a:p>
        </p:txBody>
      </p:sp>
      <p:sp>
        <p:nvSpPr>
          <p:cNvPr id="10" name="Footer Placeholder 4"/>
          <p:cNvSpPr>
            <a:spLocks noGrp="1"/>
          </p:cNvSpPr>
          <p:nvPr>
            <p:ph type="ftr" sz="quarter" idx="11"/>
          </p:nvPr>
        </p:nvSpPr>
        <p:spPr>
          <a:xfrm>
            <a:off x="4165600" y="6356351"/>
            <a:ext cx="3860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900">
                <a:solidFill>
                  <a:srgbClr val="7F7F7F"/>
                </a:solidFill>
                <a:latin typeface="Arial" pitchFamily="34" charset="0"/>
                <a:cs typeface="Arial" pitchFamily="34" charset="0"/>
              </a:defRPr>
            </a:lvl1pPr>
          </a:lstStyle>
          <a:p>
            <a:endParaRPr lang="en-US" dirty="0"/>
          </a:p>
        </p:txBody>
      </p:sp>
      <p:sp>
        <p:nvSpPr>
          <p:cNvPr id="11" name="Slide Number Placeholder 5"/>
          <p:cNvSpPr>
            <a:spLocks noGrp="1"/>
          </p:cNvSpPr>
          <p:nvPr>
            <p:ph type="sldNum" sz="quarter" idx="4"/>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0503251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600">
                <a:solidFill>
                  <a:srgbClr val="00A5DF"/>
                </a:solidFill>
              </a:defRPr>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600">
                <a:solidFill>
                  <a:srgbClr val="00A5DF"/>
                </a:solidFill>
              </a:defRPr>
            </a:lvl1pPr>
            <a:lvl2pPr>
              <a:defRPr sz="2400"/>
            </a:lvl2pPr>
            <a:lvl3pPr>
              <a:defRPr sz="2200"/>
            </a:lvl3pPr>
            <a:lvl4pPr>
              <a:defRPr sz="18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p:cNvSpPr>
            <a:spLocks noGrp="1"/>
          </p:cNvSpPr>
          <p:nvPr>
            <p:ph type="dt" sz="half" idx="10"/>
          </p:nvPr>
        </p:nvSpPr>
        <p:spPr>
          <a:xfrm>
            <a:off x="304800" y="6356351"/>
            <a:ext cx="2844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900" smtClean="0">
                <a:solidFill>
                  <a:srgbClr val="7F7F7F"/>
                </a:solidFill>
                <a:latin typeface="Arial" pitchFamily="34" charset="0"/>
                <a:cs typeface="Arial" pitchFamily="34" charset="0"/>
              </a:defRPr>
            </a:lvl1pPr>
          </a:lstStyle>
          <a:p>
            <a:endParaRPr lang="en-US" dirty="0"/>
          </a:p>
        </p:txBody>
      </p:sp>
      <p:sp>
        <p:nvSpPr>
          <p:cNvPr id="11" name="Footer Placeholder 4"/>
          <p:cNvSpPr>
            <a:spLocks noGrp="1"/>
          </p:cNvSpPr>
          <p:nvPr>
            <p:ph type="ftr" sz="quarter" idx="11"/>
          </p:nvPr>
        </p:nvSpPr>
        <p:spPr>
          <a:xfrm>
            <a:off x="4165600" y="6356351"/>
            <a:ext cx="3860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900">
                <a:solidFill>
                  <a:srgbClr val="7F7F7F"/>
                </a:solidFill>
                <a:latin typeface="Arial" pitchFamily="34" charset="0"/>
                <a:cs typeface="Arial" pitchFamily="34" charset="0"/>
              </a:defRPr>
            </a:lvl1pPr>
          </a:lstStyle>
          <a:p>
            <a:endParaRPr lang="en-US" dirty="0"/>
          </a:p>
        </p:txBody>
      </p:sp>
      <p:sp>
        <p:nvSpPr>
          <p:cNvPr id="12" name="Slide Number Placeholder 5"/>
          <p:cNvSpPr>
            <a:spLocks noGrp="1"/>
          </p:cNvSpPr>
          <p:nvPr>
            <p:ph type="sldNum" sz="quarter" idx="12"/>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18687264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p:cNvSpPr>
            <a:spLocks noGrp="1"/>
          </p:cNvSpPr>
          <p:nvPr>
            <p:ph type="dt" sz="half" idx="10"/>
          </p:nvPr>
        </p:nvSpPr>
        <p:spPr>
          <a:xfrm>
            <a:off x="304800" y="6356351"/>
            <a:ext cx="2844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900" smtClean="0">
                <a:solidFill>
                  <a:srgbClr val="7F7F7F"/>
                </a:solidFill>
                <a:latin typeface="Arial" pitchFamily="34" charset="0"/>
                <a:cs typeface="Arial" pitchFamily="34" charset="0"/>
              </a:defRPr>
            </a:lvl1pPr>
          </a:lstStyle>
          <a:p>
            <a:endParaRPr lang="en-US" dirty="0"/>
          </a:p>
        </p:txBody>
      </p:sp>
      <p:sp>
        <p:nvSpPr>
          <p:cNvPr id="7" name="Footer Placeholder 4"/>
          <p:cNvSpPr>
            <a:spLocks noGrp="1"/>
          </p:cNvSpPr>
          <p:nvPr>
            <p:ph type="ftr" sz="quarter" idx="11"/>
          </p:nvPr>
        </p:nvSpPr>
        <p:spPr>
          <a:xfrm>
            <a:off x="4165600" y="6356351"/>
            <a:ext cx="3860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900">
                <a:solidFill>
                  <a:srgbClr val="7F7F7F"/>
                </a:solidFill>
                <a:latin typeface="Arial" pitchFamily="34" charset="0"/>
                <a:cs typeface="Arial" pitchFamily="34" charset="0"/>
              </a:defRPr>
            </a:lvl1pPr>
          </a:lstStyle>
          <a:p>
            <a:endParaRPr lang="en-US" dirty="0"/>
          </a:p>
        </p:txBody>
      </p:sp>
      <p:sp>
        <p:nvSpPr>
          <p:cNvPr id="8" name="Slide Number Placeholder 5"/>
          <p:cNvSpPr>
            <a:spLocks noGrp="1"/>
          </p:cNvSpPr>
          <p:nvPr>
            <p:ph type="sldNum" sz="quarter" idx="4"/>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14246444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04800" y="6356351"/>
            <a:ext cx="2844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900" smtClean="0">
                <a:solidFill>
                  <a:srgbClr val="7F7F7F"/>
                </a:solidFill>
                <a:latin typeface="Arial" pitchFamily="34" charset="0"/>
                <a:cs typeface="Arial" pitchFamily="34" charset="0"/>
              </a:defRPr>
            </a:lvl1pPr>
          </a:lstStyle>
          <a:p>
            <a:endParaRPr lang="en-US" dirty="0"/>
          </a:p>
        </p:txBody>
      </p:sp>
      <p:sp>
        <p:nvSpPr>
          <p:cNvPr id="6" name="Footer Placeholder 4"/>
          <p:cNvSpPr>
            <a:spLocks noGrp="1"/>
          </p:cNvSpPr>
          <p:nvPr>
            <p:ph type="ftr" sz="quarter" idx="11"/>
          </p:nvPr>
        </p:nvSpPr>
        <p:spPr>
          <a:xfrm>
            <a:off x="4165600" y="6356351"/>
            <a:ext cx="3860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900">
                <a:solidFill>
                  <a:srgbClr val="7F7F7F"/>
                </a:solidFill>
                <a:latin typeface="Arial" pitchFamily="34" charset="0"/>
                <a:cs typeface="Arial" pitchFamily="34" charset="0"/>
              </a:defRPr>
            </a:lvl1pPr>
          </a:lstStyle>
          <a:p>
            <a:endParaRPr lang="en-US" dirty="0"/>
          </a:p>
        </p:txBody>
      </p:sp>
      <p:sp>
        <p:nvSpPr>
          <p:cNvPr id="7" name="Slide Number Placeholder 5"/>
          <p:cNvSpPr>
            <a:spLocks noGrp="1"/>
          </p:cNvSpPr>
          <p:nvPr>
            <p:ph type="sldNum" sz="quarter" idx="4"/>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322637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6331-E7FA-43FF-8F21-0001B8E4BB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2BD58E-9F3B-40E5-BFDF-C474AA8EA42C}"/>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5F30E9AD-B83E-4F3B-BF25-5D5B80BEF9D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F92FD3F-5C2B-441B-A588-9E81BDA4AE40}"/>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27764270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352550"/>
            <a:ext cx="7315200" cy="3375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3"/>
          <p:cNvSpPr>
            <a:spLocks noGrp="1"/>
          </p:cNvSpPr>
          <p:nvPr>
            <p:ph type="dt" sz="half" idx="10"/>
          </p:nvPr>
        </p:nvSpPr>
        <p:spPr>
          <a:xfrm>
            <a:off x="304800" y="6356351"/>
            <a:ext cx="2844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lgn="l">
              <a:defRPr lang="en-US" sz="900" smtClean="0">
                <a:solidFill>
                  <a:srgbClr val="7F7F7F"/>
                </a:solidFill>
                <a:latin typeface="Arial" pitchFamily="34" charset="0"/>
                <a:cs typeface="Arial" pitchFamily="34" charset="0"/>
              </a:defRPr>
            </a:lvl1pPr>
          </a:lstStyle>
          <a:p>
            <a:endParaRPr lang="en-US" dirty="0"/>
          </a:p>
        </p:txBody>
      </p:sp>
      <p:sp>
        <p:nvSpPr>
          <p:cNvPr id="9" name="Footer Placeholder 4"/>
          <p:cNvSpPr>
            <a:spLocks noGrp="1"/>
          </p:cNvSpPr>
          <p:nvPr>
            <p:ph type="ftr" sz="quarter" idx="11"/>
          </p:nvPr>
        </p:nvSpPr>
        <p:spPr>
          <a:xfrm>
            <a:off x="4165600" y="6356351"/>
            <a:ext cx="3860800" cy="3651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ctr">
              <a:defRPr lang="en-US" sz="900">
                <a:solidFill>
                  <a:srgbClr val="7F7F7F"/>
                </a:solidFill>
                <a:latin typeface="Arial" pitchFamily="34" charset="0"/>
                <a:cs typeface="Arial" pitchFamily="34" charset="0"/>
              </a:defRPr>
            </a:lvl1pPr>
          </a:lstStyle>
          <a:p>
            <a:endParaRPr lang="en-US" dirty="0"/>
          </a:p>
        </p:txBody>
      </p:sp>
      <p:sp>
        <p:nvSpPr>
          <p:cNvPr id="10" name="Slide Number Placeholder 5"/>
          <p:cNvSpPr>
            <a:spLocks noGrp="1"/>
          </p:cNvSpPr>
          <p:nvPr>
            <p:ph type="sldNum" sz="quarter" idx="4"/>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
        <p:nvSpPr>
          <p:cNvPr id="11" name="Title 1"/>
          <p:cNvSpPr txBox="1">
            <a:spLocks/>
          </p:cNvSpPr>
          <p:nvPr userDrawn="1"/>
        </p:nvSpPr>
        <p:spPr>
          <a:xfrm>
            <a:off x="2231136" y="64008"/>
            <a:ext cx="9656064" cy="1143000"/>
          </a:xfrm>
          <a:prstGeom prst="rect">
            <a:avLst/>
          </a:prstGeom>
        </p:spPr>
        <p:txBody>
          <a:bodyPr vert="horz" lIns="0" tIns="0" rIns="0" bIns="0" rtlCol="0" anchor="b" anchorCtr="0">
            <a:no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3600" dirty="0"/>
              <a:t>Click to edit Master title style</a:t>
            </a:r>
          </a:p>
        </p:txBody>
      </p:sp>
    </p:spTree>
    <p:extLst>
      <p:ext uri="{BB962C8B-B14F-4D97-AF65-F5344CB8AC3E}">
        <p14:creationId xmlns:p14="http://schemas.microsoft.com/office/powerpoint/2010/main" val="6243328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2747776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txBox="1">
            <a:spLocks/>
          </p:cNvSpPr>
          <p:nvPr userDrawn="1"/>
        </p:nvSpPr>
        <p:spPr bwMode="auto">
          <a:xfrm>
            <a:off x="11051117" y="6491289"/>
            <a:ext cx="114088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defRPr/>
            </a:pPr>
            <a:r>
              <a:rPr lang="en-US" sz="900" dirty="0">
                <a:solidFill>
                  <a:srgbClr val="FFFFFF"/>
                </a:solidFill>
                <a:latin typeface="Arial" charset="0"/>
                <a:cs typeface="Arial" charset="0"/>
              </a:rPr>
              <a:t>INTERNAL</a:t>
            </a:r>
          </a:p>
        </p:txBody>
      </p:sp>
      <p:sp>
        <p:nvSpPr>
          <p:cNvPr id="11" name="Slide Number Placeholder 5"/>
          <p:cNvSpPr>
            <a:spLocks noGrp="1"/>
          </p:cNvSpPr>
          <p:nvPr>
            <p:ph type="sldNum" sz="quarter" idx="4"/>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14363230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424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chemeClr val="bg1"/>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34199251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1" descr="ColorBlue_bar_top-1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txBox="1">
            <a:spLocks/>
          </p:cNvSpPr>
          <p:nvPr userDrawn="1"/>
        </p:nvSpPr>
        <p:spPr bwMode="auto">
          <a:xfrm>
            <a:off x="10759018" y="6492876"/>
            <a:ext cx="1500716"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defTabSz="457200" eaLnBrk="1" fontAlgn="base" hangingPunct="1">
              <a:spcBef>
                <a:spcPct val="0"/>
              </a:spcBef>
              <a:spcAft>
                <a:spcPct val="0"/>
              </a:spcAft>
            </a:pPr>
            <a:fld id="{FD7B720C-F98A-44EF-809C-B225C8B671C0}" type="slidenum">
              <a:rPr lang="en-US" altLang="en-US" sz="900" smtClean="0">
                <a:solidFill>
                  <a:srgbClr val="7F7F7F"/>
                </a:solidFill>
                <a:latin typeface="Arial" pitchFamily="34" charset="0"/>
                <a:cs typeface="Arial" pitchFamily="34" charset="0"/>
              </a:rPr>
              <a:pPr algn="ctr" defTabSz="457200" eaLnBrk="1" fontAlgn="base" hangingPunct="1">
                <a:spcBef>
                  <a:spcPct val="0"/>
                </a:spcBef>
                <a:spcAft>
                  <a:spcPct val="0"/>
                </a:spcAft>
              </a:pPr>
              <a:t>‹#›</a:t>
            </a:fld>
            <a:endParaRPr lang="en-US" altLang="en-US" sz="900" dirty="0">
              <a:solidFill>
                <a:srgbClr val="7F7F7F"/>
              </a:solidFill>
              <a:latin typeface="Arial" pitchFamily="34" charset="0"/>
              <a:cs typeface="Arial" pitchFamily="34" charset="0"/>
            </a:endParaRPr>
          </a:p>
        </p:txBody>
      </p:sp>
      <p:sp>
        <p:nvSpPr>
          <p:cNvPr id="4" name="Title 3"/>
          <p:cNvSpPr>
            <a:spLocks noGrp="1"/>
          </p:cNvSpPr>
          <p:nvPr>
            <p:ph type="title"/>
          </p:nvPr>
        </p:nvSpPr>
        <p:spPr>
          <a:xfrm>
            <a:off x="1615044" y="132138"/>
            <a:ext cx="9753600" cy="623887"/>
          </a:xfrm>
          <a:prstGeom prst="rect">
            <a:avLst/>
          </a:prstGeom>
        </p:spPr>
        <p:txBody>
          <a:bodyPr anchor="ctr"/>
          <a:lstStyle>
            <a:lvl1pPr algn="l">
              <a:defRPr sz="2800" b="1">
                <a:solidFill>
                  <a:schemeClr val="bg1"/>
                </a:solidFill>
              </a:defRPr>
            </a:lvl1pPr>
          </a:lstStyle>
          <a:p>
            <a:r>
              <a:rPr lang="en-US" dirty="0"/>
              <a:t>Click to edit Master title style</a:t>
            </a:r>
          </a:p>
        </p:txBody>
      </p:sp>
      <p:sp>
        <p:nvSpPr>
          <p:cNvPr id="5" name="Text Placeholder 10"/>
          <p:cNvSpPr>
            <a:spLocks noGrp="1"/>
          </p:cNvSpPr>
          <p:nvPr>
            <p:ph type="body" sz="quarter" idx="10"/>
          </p:nvPr>
        </p:nvSpPr>
        <p:spPr>
          <a:xfrm>
            <a:off x="1211267" y="1828249"/>
            <a:ext cx="9753600" cy="1496828"/>
          </a:xfrm>
          <a:prstGeom prst="rect">
            <a:avLst/>
          </a:prstGeom>
        </p:spPr>
        <p:txBody>
          <a:bodyPr/>
          <a:lstStyle>
            <a:lvl1pPr marL="285750" indent="-285750">
              <a:buFont typeface="Arial" panose="020B0604020202020204" pitchFamily="34" charset="0"/>
              <a:buChar char="•"/>
              <a:defRPr sz="1800" baseline="0">
                <a:solidFill>
                  <a:srgbClr val="000000"/>
                </a:solidFill>
                <a:latin typeface="Arial" panose="020B0604020202020204" pitchFamily="34" charset="0"/>
                <a:cs typeface="Arial" panose="020B0604020202020204" pitchFamily="34" charset="0"/>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14"/>
          <p:cNvSpPr>
            <a:spLocks noGrp="1"/>
          </p:cNvSpPr>
          <p:nvPr>
            <p:ph type="body" sz="quarter" idx="11"/>
          </p:nvPr>
        </p:nvSpPr>
        <p:spPr>
          <a:xfrm>
            <a:off x="1211267" y="1279024"/>
            <a:ext cx="9753600" cy="457200"/>
          </a:xfrm>
          <a:prstGeom prst="rect">
            <a:avLst/>
          </a:prstGeom>
        </p:spPr>
        <p:txBody>
          <a:bodyPr/>
          <a:lstStyle>
            <a:lvl1pPr marL="0" indent="0">
              <a:buNone/>
              <a:defRPr sz="1800" b="1">
                <a:solidFill>
                  <a:schemeClr val="accent2"/>
                </a:solidFill>
                <a:latin typeface="Arial" panose="020B0604020202020204" pitchFamily="34" charset="0"/>
                <a:cs typeface="Arial" panose="020B0604020202020204" pitchFamily="34" charset="0"/>
              </a:defRPr>
            </a:lvl1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41307194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2032000" y="2420897"/>
            <a:ext cx="9652000" cy="601703"/>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2032000" y="3200402"/>
            <a:ext cx="9652000" cy="304699"/>
          </a:xfrm>
        </p:spPr>
        <p:txBody>
          <a:bodyPr/>
          <a:lstStyle>
            <a:lvl1pPr>
              <a:spcBef>
                <a:spcPct val="0"/>
              </a:spcBef>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1226439133"/>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032000" y="2133602"/>
            <a:ext cx="9652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1079193"/>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52322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4129903"/>
            <a:ext cx="103632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713955"/>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0" y="2133600"/>
            <a:ext cx="47244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2133600"/>
            <a:ext cx="47244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9134517"/>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20581"/>
            <a:ext cx="109728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2479"/>
            <a:ext cx="5386917"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5819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842479"/>
            <a:ext cx="5389033"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15819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496359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299F3-FDB0-419C-839D-2EAFEE4E65A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E67C9825-CDB2-4A63-ABEC-9E60A8311AB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79C190F-722E-435F-B173-36E994902389}"/>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3530080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658399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6484866"/>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173490"/>
            <a:ext cx="4011084" cy="26161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20928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26572980"/>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05729"/>
            <a:ext cx="73152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3257637"/>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159960" y="2133601"/>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727012"/>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1" y="1336676"/>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02457" y="1336676"/>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7226350"/>
      </p:ext>
    </p:extLst>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735942"/>
            <a:ext cx="10972800" cy="681695"/>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600" y="1600200"/>
            <a:ext cx="109728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2062980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ctrTitle"/>
          </p:nvPr>
        </p:nvSpPr>
        <p:spPr bwMode="white">
          <a:xfrm>
            <a:off x="2032000" y="2420897"/>
            <a:ext cx="9652000" cy="601703"/>
          </a:xfrm>
        </p:spPr>
        <p:txBody>
          <a:bodyPr/>
          <a:lstStyle>
            <a:lvl1pPr>
              <a:defRPr sz="4600">
                <a:solidFill>
                  <a:schemeClr val="bg1"/>
                </a:solidFill>
              </a:defRPr>
            </a:lvl1pPr>
          </a:lstStyle>
          <a:p>
            <a:pPr lvl="0"/>
            <a:r>
              <a:rPr lang="en-US" noProof="0"/>
              <a:t>Click to edit Master title style</a:t>
            </a:r>
          </a:p>
        </p:txBody>
      </p:sp>
      <p:sp>
        <p:nvSpPr>
          <p:cNvPr id="63491" name="Rectangle 3"/>
          <p:cNvSpPr>
            <a:spLocks noGrp="1" noChangeArrowheads="1"/>
          </p:cNvSpPr>
          <p:nvPr>
            <p:ph type="subTitle" idx="1"/>
          </p:nvPr>
        </p:nvSpPr>
        <p:spPr bwMode="white">
          <a:xfrm>
            <a:off x="2032000" y="3200402"/>
            <a:ext cx="9652000" cy="304699"/>
          </a:xfrm>
        </p:spPr>
        <p:txBody>
          <a:bodyPr/>
          <a:lstStyle>
            <a:lvl1pPr>
              <a:spcBef>
                <a:spcPct val="0"/>
              </a:spcBef>
              <a:defRPr>
                <a:solidFill>
                  <a:schemeClr val="tx2"/>
                </a:solidFill>
              </a:defRPr>
            </a:lvl1pPr>
          </a:lstStyle>
          <a:p>
            <a:pPr lvl="0"/>
            <a:r>
              <a:rPr lang="en-US" noProof="0"/>
              <a:t>Click to edit Master subtitle style</a:t>
            </a:r>
          </a:p>
        </p:txBody>
      </p:sp>
    </p:spTree>
    <p:extLst>
      <p:ext uri="{BB962C8B-B14F-4D97-AF65-F5344CB8AC3E}">
        <p14:creationId xmlns:p14="http://schemas.microsoft.com/office/powerpoint/2010/main" val="3214241691"/>
      </p:ext>
    </p:extLst>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2032000" y="2133602"/>
            <a:ext cx="9652000" cy="17512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04214020"/>
      </p:ext>
    </p:extLst>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52322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4129903"/>
            <a:ext cx="10363200" cy="27699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5321902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1B1D-CAC6-4A30-A30C-1B900AFC1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82B3E4-600B-4EA1-85D9-AFFCE0289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73185B-CD71-4980-9BFC-B1A8EF9A4F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9207DB-18CB-408A-9FD2-6C0F8E9EDDF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D2D54EF7-45C2-42A0-9D53-E15C8F5193D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4163966-0C1C-4A18-B673-F47B37591A7B}"/>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123488009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0" y="2133600"/>
            <a:ext cx="47244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2133600"/>
            <a:ext cx="4724400" cy="220675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6197114"/>
      </p:ext>
    </p:extLst>
  </p:cSld>
  <p:clrMapOvr>
    <a:masterClrMapping/>
  </p:clrMapOvr>
  <p:transition>
    <p:wipe dir="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20581"/>
            <a:ext cx="10972800" cy="497059"/>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42479"/>
            <a:ext cx="5386917"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15819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842479"/>
            <a:ext cx="5389033" cy="3323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158197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117602"/>
      </p:ext>
    </p:extLst>
  </p:cSld>
  <p:clrMapOvr>
    <a:masterClrMapping/>
  </p:clrMapOvr>
  <p:transition>
    <p:wipe dir="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7310326"/>
      </p:ext>
    </p:extLst>
  </p:cSld>
  <p:clrMapOvr>
    <a:masterClrMapping/>
  </p:clrMapOvr>
  <p:transition>
    <p:wipe dir="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050680"/>
      </p:ext>
    </p:extLst>
  </p:cSld>
  <p:clrMapOvr>
    <a:masterClrMapping/>
  </p:clrMapOvr>
  <p:transition>
    <p:wipe dir="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173490"/>
            <a:ext cx="4011084" cy="26161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20928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1673666"/>
      </p:ext>
    </p:extLst>
  </p:cSld>
  <p:clrMapOvr>
    <a:masterClrMapping/>
  </p:clrMapOvr>
  <p:transition>
    <p:wipe dir="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105729"/>
            <a:ext cx="7315200" cy="26161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431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1938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81364501"/>
      </p:ext>
    </p:extLst>
  </p:cSld>
  <p:clrMapOvr>
    <a:masterClrMapping/>
  </p:clrMapOvr>
  <p:transition>
    <p:wipe dir="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159960" y="2133601"/>
            <a:ext cx="3524042" cy="18733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0443"/>
      </p:ext>
    </p:extLst>
  </p:cSld>
  <p:clrMapOvr>
    <a:masterClrMapping/>
  </p:clrMapOvr>
  <p:transition>
    <p:wipe dir="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1001" y="1336676"/>
            <a:ext cx="1988237" cy="21907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02457" y="1336676"/>
            <a:ext cx="2665345" cy="21907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7281331"/>
      </p:ext>
    </p:extLst>
  </p:cSld>
  <p:clrMapOvr>
    <a:masterClrMapping/>
  </p:clrMapOvr>
  <p:transition>
    <p:wipe dir="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09600" y="735942"/>
            <a:ext cx="10972800" cy="681695"/>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609600" y="1600200"/>
            <a:ext cx="10972800" cy="506262"/>
          </a:xfrm>
          <a:prstGeom prst="rect">
            <a:avLst/>
          </a:prstGeom>
        </p:spPr>
        <p:txBody>
          <a:bodyPr lIns="91425" tIns="91425" rIns="91425" bIns="91425" anchor="t" anchorCtr="0"/>
          <a:lstStyle>
            <a:lvl1pPr>
              <a:spcBef>
                <a:spcPts val="0"/>
              </a:spcBef>
              <a:defRPr/>
            </a:lvl1pPr>
            <a:lvl2pPr indent="457200">
              <a:spcBef>
                <a:spcPts val="0"/>
              </a:spcBef>
              <a:defRPr/>
            </a:lvl2pPr>
            <a:lvl3pPr indent="914400">
              <a:spcBef>
                <a:spcPts val="0"/>
              </a:spcBef>
              <a:defRPr/>
            </a:lvl3pPr>
            <a:lvl4pPr indent="1371600">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67476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4806-A0D0-453F-A599-F44BBB6CDE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36B1EA-FEA1-4455-92B7-B201FD16D5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F1B8E96-E4A9-41AF-B419-D93862D9EF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8C9053-3852-4322-A751-550FBC9A1EF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DD9C3BB-177C-4AE0-B61E-39453D0A15C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3B9774D-8F8D-4356-A71C-CA2302A9DCF2}"/>
              </a:ext>
            </a:extLst>
          </p:cNvPr>
          <p:cNvSpPr>
            <a:spLocks noGrp="1"/>
          </p:cNvSpPr>
          <p:nvPr>
            <p:ph type="sldNum" sz="quarter" idx="12"/>
          </p:nvPr>
        </p:nvSpPr>
        <p:spPr/>
        <p:txBody>
          <a:bodyPr/>
          <a:lstStyle/>
          <a:p>
            <a:fld id="{3DD42F1D-3D6E-4BC2-99EC-D97FBB6206EB}" type="slidenum">
              <a:rPr lang="en-US" smtClean="0"/>
              <a:t>‹#›</a:t>
            </a:fld>
            <a:endParaRPr lang="en-US" dirty="0"/>
          </a:p>
        </p:txBody>
      </p:sp>
    </p:spTree>
    <p:extLst>
      <p:ext uri="{BB962C8B-B14F-4D97-AF65-F5344CB8AC3E}">
        <p14:creationId xmlns:p14="http://schemas.microsoft.com/office/powerpoint/2010/main" val="320618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4.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5.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image" Target="../media/image1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6.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78B8EA-C47A-48DF-B2C9-CBFFB824B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8544F5-FAB8-45F6-AFC1-1D946B5F18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D7EAC4-1CD7-4BDA-831E-F2B19C42D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B0D9D8D-5E6E-4ABE-BC8E-2515DE3203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BBCD5E1-00D4-47F2-8302-2E55D2DD5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42F1D-3D6E-4BC2-99EC-D97FBB6206EB}" type="slidenum">
              <a:rPr lang="en-US" smtClean="0"/>
              <a:t>‹#›</a:t>
            </a:fld>
            <a:endParaRPr lang="en-US" dirty="0"/>
          </a:p>
        </p:txBody>
      </p:sp>
    </p:spTree>
    <p:extLst>
      <p:ext uri="{BB962C8B-B14F-4D97-AF65-F5344CB8AC3E}">
        <p14:creationId xmlns:p14="http://schemas.microsoft.com/office/powerpoint/2010/main" val="1722867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olorBlue_bar_top-12.jpg">
            <a:extLst>
              <a:ext uri="{FF2B5EF4-FFF2-40B4-BE49-F238E27FC236}">
                <a16:creationId xmlns:a16="http://schemas.microsoft.com/office/drawing/2014/main" id="{6CE9794F-1607-4E25-B7F6-D70B7D0C650B}"/>
              </a:ext>
            </a:extLst>
          </p:cNvPr>
          <p:cNvPicPr>
            <a:picLocks noChangeAspect="1"/>
          </p:cNvPicPr>
          <p:nvPr userDrawn="1"/>
        </p:nvPicPr>
        <p:blipFill>
          <a:blip r:embed="rId30" cstate="print">
            <a:extLst>
              <a:ext uri="{28A0092B-C50C-407E-A947-70E740481C1C}">
                <a14:useLocalDpi xmlns:a14="http://schemas.microsoft.com/office/drawing/2010/main"/>
              </a:ext>
            </a:extLst>
          </a:blip>
          <a:srcRect/>
          <a:stretch>
            <a:fillRect/>
          </a:stretch>
        </p:blipFill>
        <p:spPr bwMode="auto">
          <a:xfrm>
            <a:off x="0" y="1"/>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453019" y="1"/>
            <a:ext cx="10538565" cy="898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3019" y="1189973"/>
            <a:ext cx="9900781" cy="484757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013" y="6356352"/>
            <a:ext cx="1152395" cy="365125"/>
          </a:xfrm>
          <a:prstGeom prst="rect">
            <a:avLst/>
          </a:prstGeom>
        </p:spPr>
        <p:txBody>
          <a:bodyPr vert="horz" lIns="91440" tIns="45720" rIns="91440" bIns="45720" rtlCol="0" anchor="ctr"/>
          <a:lstStyle>
            <a:lvl1pPr algn="l">
              <a:defRPr lang="en-US" sz="900" kern="120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453018" y="6356352"/>
            <a:ext cx="7632527" cy="365125"/>
          </a:xfrm>
          <a:prstGeom prst="rect">
            <a:avLst/>
          </a:prstGeom>
        </p:spPr>
        <p:txBody>
          <a:bodyPr vert="horz" lIns="91440" tIns="45720" rIns="91440" bIns="45720" rtlCol="0" anchor="ctr"/>
          <a:lstStyle>
            <a:lvl1pPr algn="ctr">
              <a:defRPr lang="en-US" sz="900" kern="1200" dirty="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248384" y="6356352"/>
            <a:ext cx="2743200" cy="365125"/>
          </a:xfrm>
          <a:prstGeom prst="rect">
            <a:avLst/>
          </a:prstGeom>
        </p:spPr>
        <p:txBody>
          <a:bodyPr vert="horz" lIns="91440" tIns="45720" rIns="91440" bIns="45720" rtlCol="0" anchor="ctr"/>
          <a:lstStyle>
            <a:lvl1pPr algn="r">
              <a:defRPr lang="en-US" sz="900" kern="1200" smtClean="0">
                <a:solidFill>
                  <a:srgbClr val="7F7F7F"/>
                </a:solidFill>
                <a:latin typeface="Arial" panose="020B0604020202020204" pitchFamily="34" charset="0"/>
                <a:ea typeface="MS PGothic" panose="020B0600070205080204" pitchFamily="34" charset="-128"/>
                <a:cs typeface="Arial" panose="020B0604020202020204" pitchFamily="34" charset="0"/>
              </a:defRPr>
            </a:lvl1pPr>
          </a:lstStyle>
          <a:p>
            <a:fld id="{A5B56432-4C90-4F05-B8D0-B4F6788E1284}" type="slidenum">
              <a:rPr lang="en-US" smtClean="0"/>
              <a:pPr/>
              <a:t>‹#›</a:t>
            </a:fld>
            <a:r>
              <a:rPr lang="en-US" dirty="0"/>
              <a:t> - INTERNAL</a:t>
            </a:r>
          </a:p>
        </p:txBody>
      </p:sp>
    </p:spTree>
    <p:extLst>
      <p:ext uri="{BB962C8B-B14F-4D97-AF65-F5344CB8AC3E}">
        <p14:creationId xmlns:p14="http://schemas.microsoft.com/office/powerpoint/2010/main" val="54276542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6" r:id="rId28"/>
  </p:sldLayoutIdLst>
  <p:hf hdr="0" ftr="0" dt="0"/>
  <p:txStyles>
    <p:titleStyle>
      <a:lvl1pPr algn="l" defTabSz="914400" rtl="0" eaLnBrk="1" latinLnBrk="0" hangingPunct="1">
        <a:lnSpc>
          <a:spcPct val="90000"/>
        </a:lnSpc>
        <a:spcBef>
          <a:spcPct val="0"/>
        </a:spcBef>
        <a:buNone/>
        <a:defRPr lang="en-US" sz="3600" b="1" kern="1200" dirty="0">
          <a:solidFill>
            <a:schemeClr val="bg1"/>
          </a:solidFill>
          <a:latin typeface="Arial" panose="020B0604020202020204" pitchFamily="34" charset="0"/>
          <a:ea typeface="MS PGothic" panose="020B0600070205080204" pitchFamily="34" charset="-128"/>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3200" kern="1200">
          <a:solidFill>
            <a:schemeClr val="tx2">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buFont typeface="Arial" panose="020B0604020202020204" pitchFamily="34" charset="0"/>
        <a:buChar char="•"/>
        <a:defRPr sz="2800" kern="1200">
          <a:solidFill>
            <a:schemeClr val="tx2">
              <a:lumMod val="50000"/>
            </a:schemeClr>
          </a:solidFill>
          <a:latin typeface="+mn-lt"/>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4D90E1-4048-4121-9A62-A4A0C8CD39D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EB7B36-5732-42FE-BA25-159D456F58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907ED-99D4-4922-AF18-083928D8C48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86FB840F-3ACC-447D-83EA-FB83E3CAA42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EE22EA5-A904-49A8-AB7A-256E0F3F3BFE}"/>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0CA004-FC99-428A-BA0C-6FB4A7D7FFBC}" type="slidenum">
              <a:rPr lang="en-US" smtClean="0"/>
              <a:t>‹#›</a:t>
            </a:fld>
            <a:endParaRPr lang="en-US" dirty="0"/>
          </a:p>
        </p:txBody>
      </p:sp>
    </p:spTree>
    <p:extLst>
      <p:ext uri="{BB962C8B-B14F-4D97-AF65-F5344CB8AC3E}">
        <p14:creationId xmlns:p14="http://schemas.microsoft.com/office/powerpoint/2010/main" val="218017207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64008"/>
            <a:ext cx="9656064" cy="1143000"/>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304800" y="1344168"/>
            <a:ext cx="11586464" cy="478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048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defRPr lang="en-US" sz="900" smtClean="0">
                <a:solidFill>
                  <a:srgbClr val="7F7F7F"/>
                </a:solidFill>
                <a:latin typeface="Arial" pitchFamily="34" charset="0"/>
                <a:cs typeface="Arial" pitchFamily="34" charset="0"/>
              </a:defRPr>
            </a:lvl1pPr>
          </a:lstStyle>
          <a:p>
            <a:endParaRPr lang="en-US" dirty="0"/>
          </a:p>
        </p:txBody>
      </p:sp>
      <p:sp>
        <p:nvSpPr>
          <p:cNvPr id="5" name="Footer Placeholder 4"/>
          <p:cNvSpPr>
            <a:spLocks noGrp="1"/>
          </p:cNvSpPr>
          <p:nvPr>
            <p:ph type="ftr" sz="quarter" idx="3"/>
          </p:nvPr>
        </p:nvSpPr>
        <p:spPr>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ctr"/>
          <a:lstStyle>
            <a:lvl1pPr>
              <a:defRPr lang="en-US" sz="900">
                <a:solidFill>
                  <a:srgbClr val="7F7F7F"/>
                </a:solidFill>
                <a:latin typeface="Arial" pitchFamily="34" charset="0"/>
                <a:cs typeface="Arial" pitchFamily="34" charset="0"/>
              </a:defRPr>
            </a:lvl1pPr>
          </a:lstStyle>
          <a:p>
            <a:pPr algn="ctr"/>
            <a:endParaRPr lang="en-US" dirty="0"/>
          </a:p>
        </p:txBody>
      </p:sp>
      <p:sp>
        <p:nvSpPr>
          <p:cNvPr id="6" name="Slide Number Placeholder 5"/>
          <p:cNvSpPr>
            <a:spLocks noGrp="1"/>
          </p:cNvSpPr>
          <p:nvPr>
            <p:ph type="sldNum" sz="quarter" idx="4"/>
          </p:nvPr>
        </p:nvSpPr>
        <p:spPr>
          <a:xfrm>
            <a:off x="9046464"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lstStyle>
            <a:lvl1pPr marL="0" marR="0" indent="0" algn="r" defTabSz="457200" rtl="0" eaLnBrk="1" fontAlgn="base" latinLnBrk="0" hangingPunct="1">
              <a:lnSpc>
                <a:spcPct val="100000"/>
              </a:lnSpc>
              <a:spcBef>
                <a:spcPct val="0"/>
              </a:spcBef>
              <a:spcAft>
                <a:spcPct val="0"/>
              </a:spcAft>
              <a:buClrTx/>
              <a:buSzTx/>
              <a:buFontTx/>
              <a:buNone/>
              <a:tabLst/>
              <a:defRPr lang="en-US" sz="900" smtClean="0">
                <a:solidFill>
                  <a:srgbClr val="7F7F7F"/>
                </a:solidFill>
                <a:latin typeface="Arial" pitchFamily="34" charset="0"/>
                <a:cs typeface="Arial" pitchFamily="34" charset="0"/>
              </a:defRPr>
            </a:lvl1pPr>
          </a:lstStyle>
          <a:p>
            <a:fld id="{5E6C7B1D-0ECB-444C-82BA-FB2126B562B7}" type="slidenum">
              <a:rPr lang="en-US" altLang="en-US" smtClean="0"/>
              <a:pPr/>
              <a:t>‹#›</a:t>
            </a:fld>
            <a:r>
              <a:rPr lang="en-US" altLang="en-US" dirty="0"/>
              <a:t> • ACTION OWNER</a:t>
            </a:r>
          </a:p>
        </p:txBody>
      </p:sp>
    </p:spTree>
    <p:extLst>
      <p:ext uri="{BB962C8B-B14F-4D97-AF65-F5344CB8AC3E}">
        <p14:creationId xmlns:p14="http://schemas.microsoft.com/office/powerpoint/2010/main" val="232244853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ct val="20000"/>
        </a:spcBef>
        <a:buFont typeface="Arial" panose="020B0604020202020204" pitchFamily="34" charset="0"/>
        <a:buNone/>
        <a:defRPr lang="en-US" sz="2800" b="1" kern="1200" dirty="0" smtClean="0">
          <a:solidFill>
            <a:srgbClr val="FFA100"/>
          </a:solidFill>
          <a:latin typeface="Arial" panose="020B0604020202020204" pitchFamily="34" charset="0"/>
          <a:ea typeface="+mn-ea"/>
          <a:cs typeface="Arial" panose="020B0604020202020204" pitchFamily="34" charset="0"/>
        </a:defRPr>
      </a:lvl1pPr>
      <a:lvl2pPr marL="228600" indent="-228600" algn="l" defTabSz="914400" rtl="0" eaLnBrk="1" latinLnBrk="0" hangingPunct="1">
        <a:spcBef>
          <a:spcPct val="20000"/>
        </a:spcBef>
        <a:buFont typeface="Arial" panose="020B0604020202020204" pitchFamily="34" charset="0"/>
        <a:buChar char="•"/>
        <a:tabLst>
          <a:tab pos="228600" algn="l"/>
        </a:tabLst>
        <a:defRPr lang="en-US" sz="2400" kern="1200" dirty="0" smtClean="0">
          <a:solidFill>
            <a:schemeClr val="tx1"/>
          </a:solidFill>
          <a:latin typeface="Arial" panose="020B0604020202020204" pitchFamily="34" charset="0"/>
          <a:ea typeface="+mn-ea"/>
          <a:cs typeface="Arial" panose="020B0604020202020204" pitchFamily="34" charset="0"/>
        </a:defRPr>
      </a:lvl2pPr>
      <a:lvl3pPr marL="457200" indent="-228600" algn="l" defTabSz="914400" rtl="0" eaLnBrk="1" latinLnBrk="0" hangingPunct="1">
        <a:spcBef>
          <a:spcPct val="20000"/>
        </a:spcBef>
        <a:buFont typeface="Calibri" panose="020F0502020204030204" pitchFamily="34" charset="0"/>
        <a:buChar char="‒"/>
        <a:tabLst>
          <a:tab pos="457200" algn="l"/>
        </a:tabLst>
        <a:defRPr sz="2000" kern="1200">
          <a:solidFill>
            <a:schemeClr val="tx1"/>
          </a:solidFill>
          <a:latin typeface="Arial" panose="020B0604020202020204" pitchFamily="34" charset="0"/>
          <a:ea typeface="+mn-ea"/>
          <a:cs typeface="Arial" panose="020B0604020202020204" pitchFamily="34" charset="0"/>
        </a:defRPr>
      </a:lvl3pPr>
      <a:lvl4pPr marL="685800" indent="-228600" algn="l" defTabSz="914400" rtl="0" eaLnBrk="1" latinLnBrk="0" hangingPunct="1">
        <a:spcBef>
          <a:spcPct val="20000"/>
        </a:spcBef>
        <a:buFont typeface="Wingdings" panose="05000000000000000000" pitchFamily="2" charset="2"/>
        <a:buChar char="§"/>
        <a:tabLst>
          <a:tab pos="685800" algn="l"/>
        </a:tabLst>
        <a:defRPr sz="1800" kern="1200">
          <a:solidFill>
            <a:schemeClr val="tx1"/>
          </a:solidFill>
          <a:latin typeface="Arial" panose="020B0604020202020204" pitchFamily="34" charset="0"/>
          <a:ea typeface="+mn-ea"/>
          <a:cs typeface="Arial" panose="020B0604020202020204" pitchFamily="34" charset="0"/>
        </a:defRPr>
      </a:lvl4pPr>
      <a:lvl5pPr marL="914400" indent="-228600" algn="l" defTabSz="914400" rtl="0" eaLnBrk="1" latinLnBrk="0" hangingPunct="1">
        <a:spcBef>
          <a:spcPct val="20000"/>
        </a:spcBef>
        <a:buSzPct val="75000"/>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2032000" y="1331744"/>
            <a:ext cx="9652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2032000" y="2133600"/>
            <a:ext cx="9652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1011303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blipFill dpi="0" rotWithShape="0">
          <a:blip r:embed="rId14">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black">
          <a:xfrm>
            <a:off x="2032000" y="1331744"/>
            <a:ext cx="9652000" cy="497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5123" name="Rectangle 3"/>
          <p:cNvSpPr>
            <a:spLocks noGrp="1" noChangeArrowheads="1"/>
          </p:cNvSpPr>
          <p:nvPr>
            <p:ph type="body" idx="1"/>
          </p:nvPr>
        </p:nvSpPr>
        <p:spPr bwMode="black">
          <a:xfrm>
            <a:off x="2032000" y="2133600"/>
            <a:ext cx="9652000" cy="14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29282060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ransition>
    <p:wipe dir="r"/>
  </p:transition>
  <p:hf hdr="0" ftr="0" dt="0"/>
  <p:txStyles>
    <p:titleStyle>
      <a:lvl1pPr algn="l" rtl="0" eaLnBrk="0" fontAlgn="base" hangingPunct="0">
        <a:lnSpc>
          <a:spcPct val="85000"/>
        </a:lnSpc>
        <a:spcBef>
          <a:spcPct val="0"/>
        </a:spcBef>
        <a:spcAft>
          <a:spcPct val="0"/>
        </a:spcAft>
        <a:defRPr sz="3800" b="1">
          <a:solidFill>
            <a:srgbClr val="FFA100"/>
          </a:solidFill>
          <a:latin typeface="+mj-lt"/>
          <a:ea typeface="+mj-ea"/>
          <a:cs typeface="+mj-cs"/>
        </a:defRPr>
      </a:lvl1pPr>
      <a:lvl2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2pPr>
      <a:lvl3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3pPr>
      <a:lvl4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4pPr>
      <a:lvl5pPr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5pPr>
      <a:lvl6pPr marL="4572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6pPr>
      <a:lvl7pPr marL="9144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7pPr>
      <a:lvl8pPr marL="13716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8pPr>
      <a:lvl9pPr marL="1828800" algn="l" rtl="0" eaLnBrk="0" fontAlgn="base" hangingPunct="0">
        <a:lnSpc>
          <a:spcPct val="85000"/>
        </a:lnSpc>
        <a:spcBef>
          <a:spcPct val="0"/>
        </a:spcBef>
        <a:spcAft>
          <a:spcPct val="0"/>
        </a:spcAft>
        <a:defRPr sz="3800" b="1">
          <a:solidFill>
            <a:srgbClr val="FFA100"/>
          </a:solidFill>
          <a:latin typeface="Arial" pitchFamily="34" charset="0"/>
          <a:ea typeface="Arial Unicode MS" pitchFamily="34" charset="-128"/>
          <a:cs typeface="Arial Unicode MS" pitchFamily="34" charset="-128"/>
        </a:defRPr>
      </a:lvl9pPr>
    </p:titleStyle>
    <p:bodyStyle>
      <a:lvl1pPr algn="l" rtl="0" eaLnBrk="0" fontAlgn="base" hangingPunct="0">
        <a:lnSpc>
          <a:spcPct val="90000"/>
        </a:lnSpc>
        <a:spcBef>
          <a:spcPct val="50000"/>
        </a:spcBef>
        <a:spcAft>
          <a:spcPct val="0"/>
        </a:spcAft>
        <a:buSzPct val="25000"/>
        <a:buFont typeface="Arial" pitchFamily="34" charset="0"/>
        <a:defRPr sz="2200" b="1">
          <a:solidFill>
            <a:srgbClr val="0082AA"/>
          </a:solidFill>
          <a:latin typeface="+mn-lt"/>
          <a:ea typeface="+mn-ea"/>
          <a:cs typeface="+mn-cs"/>
        </a:defRPr>
      </a:lvl1pPr>
      <a:lvl2pPr marL="177800" indent="-176213" algn="l" rtl="0" eaLnBrk="0" fontAlgn="base" hangingPunct="0">
        <a:lnSpc>
          <a:spcPct val="90000"/>
        </a:lnSpc>
        <a:spcBef>
          <a:spcPct val="25000"/>
        </a:spcBef>
        <a:spcAft>
          <a:spcPct val="15000"/>
        </a:spcAft>
        <a:buChar char="•"/>
        <a:defRPr sz="2200">
          <a:solidFill>
            <a:srgbClr val="0082AA"/>
          </a:solidFill>
          <a:latin typeface="+mn-lt"/>
          <a:ea typeface="+mn-ea"/>
          <a:cs typeface="+mn-cs"/>
        </a:defRPr>
      </a:lvl2pPr>
      <a:lvl3pPr marL="514350" indent="-222250" algn="l" rtl="0" eaLnBrk="0" fontAlgn="base" hangingPunct="0">
        <a:lnSpc>
          <a:spcPct val="90000"/>
        </a:lnSpc>
        <a:spcBef>
          <a:spcPct val="15000"/>
        </a:spcBef>
        <a:spcAft>
          <a:spcPct val="15000"/>
        </a:spcAft>
        <a:buFont typeface="Arial" pitchFamily="34" charset="0"/>
        <a:buChar char="–"/>
        <a:defRPr sz="2000">
          <a:solidFill>
            <a:srgbClr val="0082AA"/>
          </a:solidFill>
          <a:latin typeface="+mn-lt"/>
          <a:ea typeface="+mn-ea"/>
          <a:cs typeface="+mn-cs"/>
        </a:defRPr>
      </a:lvl3pPr>
      <a:lvl4pPr marL="804863" indent="-176213" algn="l" rtl="0" eaLnBrk="0" fontAlgn="base" hangingPunct="0">
        <a:lnSpc>
          <a:spcPct val="90000"/>
        </a:lnSpc>
        <a:spcBef>
          <a:spcPct val="15000"/>
        </a:spcBef>
        <a:spcAft>
          <a:spcPct val="15000"/>
        </a:spcAft>
        <a:buChar char="•"/>
        <a:defRPr>
          <a:solidFill>
            <a:srgbClr val="0082AA"/>
          </a:solidFill>
          <a:latin typeface="+mn-lt"/>
          <a:ea typeface="+mn-ea"/>
          <a:cs typeface="+mn-cs"/>
        </a:defRPr>
      </a:lvl4pPr>
      <a:lvl5pPr marL="14335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5pPr>
      <a:lvl6pPr marL="18907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6pPr>
      <a:lvl7pPr marL="23479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7pPr>
      <a:lvl8pPr marL="28051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8pPr>
      <a:lvl9pPr marL="3262313" indent="-176213" algn="l" rtl="0" eaLnBrk="0" fontAlgn="base" hangingPunct="0">
        <a:lnSpc>
          <a:spcPct val="90000"/>
        </a:lnSpc>
        <a:spcBef>
          <a:spcPct val="0"/>
        </a:spcBef>
        <a:spcAft>
          <a:spcPct val="0"/>
        </a:spcAft>
        <a:buChar char="•"/>
        <a:defRPr sz="2200" b="1">
          <a:solidFill>
            <a:srgbClr val="0082A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hyperlink" Target="mailto:lori.leivajungbluth@pge.com" TargetMode="External"/><Relationship Id="rId2" Type="http://schemas.openxmlformats.org/officeDocument/2006/relationships/hyperlink" Target="mailto:Marlene.murphyroach@pge.com" TargetMode="External"/><Relationship Id="rId1" Type="http://schemas.openxmlformats.org/officeDocument/2006/relationships/slideLayout" Target="../slideLayouts/slideLayout40.xml"/><Relationship Id="rId5" Type="http://schemas.openxmlformats.org/officeDocument/2006/relationships/hyperlink" Target="mailto:Neil.singh@pge.com" TargetMode="External"/><Relationship Id="rId4" Type="http://schemas.openxmlformats.org/officeDocument/2006/relationships/hyperlink" Target="mailto:Mary.odrain@pg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8"/>
          <p:cNvSpPr txBox="1">
            <a:spLocks noChangeArrowheads="1"/>
          </p:cNvSpPr>
          <p:nvPr/>
        </p:nvSpPr>
        <p:spPr bwMode="auto">
          <a:xfrm>
            <a:off x="1172818" y="1479278"/>
            <a:ext cx="10396330"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3600" b="1" dirty="0">
                <a:solidFill>
                  <a:schemeClr val="bg1"/>
                </a:solidFill>
                <a:latin typeface="Arial" pitchFamily="34" charset="0"/>
              </a:rPr>
              <a:t>2021 – 2026 Low Income Programs Application </a:t>
            </a:r>
          </a:p>
          <a:p>
            <a:pPr eaLnBrk="1" hangingPunct="1"/>
            <a:r>
              <a:rPr lang="en-US" altLang="en-US" sz="2800" b="1" dirty="0">
                <a:solidFill>
                  <a:schemeClr val="bg1"/>
                </a:solidFill>
                <a:latin typeface="Arial" pitchFamily="34" charset="0"/>
              </a:rPr>
              <a:t>Summary of Proposed Changes</a:t>
            </a:r>
          </a:p>
          <a:p>
            <a:pPr marL="457200" indent="-457200" eaLnBrk="1" hangingPunct="1">
              <a:buFont typeface="Wingdings" panose="05000000000000000000" pitchFamily="2" charset="2"/>
              <a:buChar char="Ø"/>
            </a:pPr>
            <a:endParaRPr lang="en-US" altLang="en-US" sz="3200" b="1" dirty="0">
              <a:solidFill>
                <a:schemeClr val="bg1"/>
              </a:solidFill>
              <a:latin typeface="Arial" pitchFamily="34" charset="0"/>
            </a:endParaRPr>
          </a:p>
          <a:p>
            <a:pPr eaLnBrk="1" hangingPunct="1"/>
            <a:endParaRPr lang="en-US" altLang="en-US" sz="3600" b="1" dirty="0">
              <a:solidFill>
                <a:schemeClr val="bg1"/>
              </a:solidFill>
              <a:latin typeface="Arial" pitchFamily="34" charset="0"/>
            </a:endParaRPr>
          </a:p>
          <a:p>
            <a:pPr eaLnBrk="1" hangingPunct="1"/>
            <a:endParaRPr lang="en-US" altLang="en-US" sz="3600" b="1" dirty="0">
              <a:solidFill>
                <a:schemeClr val="bg1"/>
              </a:solidFill>
              <a:latin typeface="Arial" pitchFamily="34" charset="0"/>
            </a:endParaRPr>
          </a:p>
        </p:txBody>
      </p:sp>
      <p:sp>
        <p:nvSpPr>
          <p:cNvPr id="2" name="TextBox 1">
            <a:extLst>
              <a:ext uri="{FF2B5EF4-FFF2-40B4-BE49-F238E27FC236}">
                <a16:creationId xmlns:a16="http://schemas.microsoft.com/office/drawing/2014/main" id="{3EC01F2E-0A5B-4EA3-8BB3-2B3F6F664CCD}"/>
              </a:ext>
            </a:extLst>
          </p:cNvPr>
          <p:cNvSpPr txBox="1"/>
          <p:nvPr/>
        </p:nvSpPr>
        <p:spPr>
          <a:xfrm>
            <a:off x="6838122" y="4028661"/>
            <a:ext cx="2959465" cy="830997"/>
          </a:xfrm>
          <a:prstGeom prst="rect">
            <a:avLst/>
          </a:prstGeom>
          <a:noFill/>
        </p:spPr>
        <p:txBody>
          <a:bodyPr wrap="none" rtlCol="0">
            <a:spAutoFit/>
          </a:bodyPr>
          <a:lstStyle/>
          <a:p>
            <a:r>
              <a:rPr lang="en-US" sz="2400" b="1" dirty="0">
                <a:solidFill>
                  <a:schemeClr val="bg1"/>
                </a:solidFill>
                <a:latin typeface="Arial" panose="020B0604020202020204" pitchFamily="34" charset="0"/>
                <a:cs typeface="Arial" panose="020B0604020202020204" pitchFamily="34" charset="0"/>
              </a:rPr>
              <a:t>LIOB Meeting</a:t>
            </a:r>
          </a:p>
          <a:p>
            <a:r>
              <a:rPr lang="en-US" sz="2400" b="1" dirty="0">
                <a:solidFill>
                  <a:schemeClr val="bg1"/>
                </a:solidFill>
                <a:latin typeface="Arial" panose="020B0604020202020204" pitchFamily="34" charset="0"/>
                <a:cs typeface="Arial" panose="020B0604020202020204" pitchFamily="34" charset="0"/>
              </a:rPr>
              <a:t>December 10, 2019</a:t>
            </a:r>
          </a:p>
        </p:txBody>
      </p:sp>
    </p:spTree>
    <p:extLst>
      <p:ext uri="{BB962C8B-B14F-4D97-AF65-F5344CB8AC3E}">
        <p14:creationId xmlns:p14="http://schemas.microsoft.com/office/powerpoint/2010/main" val="211393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6FAC-AD80-4782-9552-CBDB4DC75A5D}"/>
              </a:ext>
            </a:extLst>
          </p:cNvPr>
          <p:cNvSpPr>
            <a:spLocks noGrp="1"/>
          </p:cNvSpPr>
          <p:nvPr>
            <p:ph type="title"/>
          </p:nvPr>
        </p:nvSpPr>
        <p:spPr>
          <a:xfrm>
            <a:off x="1615044" y="132138"/>
            <a:ext cx="10593092" cy="623887"/>
          </a:xfrm>
        </p:spPr>
        <p:txBody>
          <a:bodyPr/>
          <a:lstStyle/>
          <a:p>
            <a:r>
              <a:rPr lang="en-US" dirty="0"/>
              <a:t>Summary of PG&amp;E Requests</a:t>
            </a:r>
          </a:p>
        </p:txBody>
      </p:sp>
      <p:sp>
        <p:nvSpPr>
          <p:cNvPr id="5" name="Rectangle 4">
            <a:extLst>
              <a:ext uri="{FF2B5EF4-FFF2-40B4-BE49-F238E27FC236}">
                <a16:creationId xmlns:a16="http://schemas.microsoft.com/office/drawing/2014/main" id="{CD5063E9-70FB-459F-98E7-CC5DFE13FA9E}"/>
              </a:ext>
            </a:extLst>
          </p:cNvPr>
          <p:cNvSpPr/>
          <p:nvPr/>
        </p:nvSpPr>
        <p:spPr>
          <a:xfrm>
            <a:off x="993914" y="1183457"/>
            <a:ext cx="10942982" cy="5447645"/>
          </a:xfrm>
          <a:prstGeom prst="rect">
            <a:avLst/>
          </a:prstGeom>
        </p:spPr>
        <p:txBody>
          <a:bodyPr wrap="square">
            <a:spAutoFit/>
          </a:bodyPr>
          <a:lstStyle/>
          <a:p>
            <a:r>
              <a:rPr lang="en-US" sz="2000" b="1" dirty="0">
                <a:solidFill>
                  <a:schemeClr val="accent1">
                    <a:lumMod val="75000"/>
                  </a:schemeClr>
                </a:solidFill>
                <a:latin typeface="Arial" panose="020B0604020202020204" pitchFamily="34" charset="0"/>
                <a:ea typeface="MS PGothic" pitchFamily="34" charset="-128"/>
                <a:cs typeface="Arial" panose="020B0604020202020204" pitchFamily="34" charset="0"/>
              </a:rPr>
              <a:t>ESA Program </a:t>
            </a:r>
          </a:p>
          <a:p>
            <a:pPr marL="800100" lvl="1" indent="-342900">
              <a:buFont typeface="Arial" panose="020B0604020202020204" pitchFamily="34" charset="0"/>
              <a:buChar char="•"/>
            </a:pPr>
            <a:r>
              <a:rPr lang="en-US" sz="2000" dirty="0">
                <a:solidFill>
                  <a:schemeClr val="accent1">
                    <a:lumMod val="75000"/>
                  </a:schemeClr>
                </a:solidFill>
                <a:latin typeface="Arial" panose="020B0604020202020204" pitchFamily="34" charset="0"/>
                <a:ea typeface="MS PGothic" pitchFamily="34" charset="-128"/>
                <a:cs typeface="Arial" panose="020B0604020202020204" pitchFamily="34" charset="0"/>
              </a:rPr>
              <a:t>Budget - $1.1 billion for total program cycle</a:t>
            </a:r>
          </a:p>
          <a:p>
            <a:pPr marL="1257300" lvl="2" indent="-342900">
              <a:buFont typeface="Courier New" panose="02070309020205020404" pitchFamily="49" charset="0"/>
              <a:buChar char="o"/>
            </a:pPr>
            <a:r>
              <a:rPr lang="en-US" sz="2000" dirty="0">
                <a:solidFill>
                  <a:schemeClr val="accent1">
                    <a:lumMod val="75000"/>
                  </a:schemeClr>
                </a:solidFill>
                <a:latin typeface="Arial" panose="020B0604020202020204" pitchFamily="34" charset="0"/>
                <a:ea typeface="MS PGothic" pitchFamily="34" charset="-128"/>
                <a:cs typeface="Arial" panose="020B0604020202020204" pitchFamily="34" charset="0"/>
              </a:rPr>
              <a:t>Multi-family budget portion is $262.6 million</a:t>
            </a:r>
          </a:p>
          <a:p>
            <a:pPr marL="800100" lvl="1" indent="-342900">
              <a:buFont typeface="Arial" panose="020B0604020202020204" pitchFamily="34" charset="0"/>
              <a:buChar char="•"/>
            </a:pPr>
            <a:r>
              <a:rPr lang="en-US" sz="2000" dirty="0">
                <a:solidFill>
                  <a:schemeClr val="accent1">
                    <a:lumMod val="75000"/>
                  </a:schemeClr>
                </a:solidFill>
                <a:latin typeface="Arial" panose="020B0604020202020204" pitchFamily="34" charset="0"/>
                <a:ea typeface="MS PGothic" pitchFamily="34" charset="-128"/>
                <a:cs typeface="Arial" panose="020B0604020202020204" pitchFamily="34" charset="0"/>
              </a:rPr>
              <a:t>Refresh program design to achieve energy savings, and improve health, comfort and safety for the most needy customers</a:t>
            </a:r>
            <a:endParaRPr lang="en-US" sz="2000" dirty="0">
              <a:solidFill>
                <a:schemeClr val="accent1">
                  <a:lumMod val="75000"/>
                </a:schemeClr>
              </a:solidFill>
              <a:highlight>
                <a:srgbClr val="FFFF00"/>
              </a:highlight>
              <a:latin typeface="Arial" panose="020B0604020202020204" pitchFamily="34" charset="0"/>
              <a:ea typeface="MS PGothic" pitchFamily="34" charset="-128"/>
              <a:cs typeface="Arial" panose="020B0604020202020204" pitchFamily="34" charset="0"/>
            </a:endParaRPr>
          </a:p>
          <a:p>
            <a:endParaRPr lang="en-US" sz="2000" dirty="0">
              <a:solidFill>
                <a:schemeClr val="accent1">
                  <a:lumMod val="75000"/>
                </a:schemeClr>
              </a:solidFill>
              <a:latin typeface="Arial" panose="020B0604020202020204" pitchFamily="34" charset="0"/>
              <a:ea typeface="MS PGothic" pitchFamily="34" charset="-128"/>
              <a:cs typeface="Arial" panose="020B0604020202020204" pitchFamily="34" charset="0"/>
            </a:endParaRPr>
          </a:p>
          <a:p>
            <a:r>
              <a:rPr lang="en-US" sz="2000" b="1" dirty="0">
                <a:solidFill>
                  <a:schemeClr val="accent1">
                    <a:lumMod val="75000"/>
                  </a:schemeClr>
                </a:solidFill>
                <a:latin typeface="Arial" panose="020B0604020202020204" pitchFamily="34" charset="0"/>
                <a:ea typeface="MS PGothic" pitchFamily="34" charset="-128"/>
                <a:cs typeface="Arial" panose="020B0604020202020204" pitchFamily="34" charset="0"/>
              </a:rPr>
              <a:t>CARE/FERA Program</a:t>
            </a:r>
          </a:p>
          <a:p>
            <a:pPr marL="800100" lvl="1" indent="-342900">
              <a:buFont typeface="Arial" panose="020B0604020202020204" pitchFamily="34" charset="0"/>
              <a:buChar char="•"/>
            </a:pPr>
            <a:r>
              <a:rPr lang="en-US" sz="2000" dirty="0">
                <a:solidFill>
                  <a:schemeClr val="accent1">
                    <a:lumMod val="75000"/>
                  </a:schemeClr>
                </a:solidFill>
                <a:latin typeface="Arial" panose="020B0604020202020204" pitchFamily="34" charset="0"/>
                <a:ea typeface="MS PGothic" pitchFamily="34" charset="-128"/>
                <a:cs typeface="Arial" panose="020B0604020202020204" pitchFamily="34" charset="0"/>
              </a:rPr>
              <a:t>Budget - $4.3 billion</a:t>
            </a:r>
          </a:p>
          <a:p>
            <a:pPr marL="800100" lvl="1" indent="-342900">
              <a:buFont typeface="Arial" panose="020B0604020202020204" pitchFamily="34" charset="0"/>
              <a:buChar char="•"/>
            </a:pPr>
            <a:r>
              <a:rPr lang="en-US" sz="2000" dirty="0">
                <a:solidFill>
                  <a:schemeClr val="accent1">
                    <a:lumMod val="75000"/>
                  </a:schemeClr>
                </a:solidFill>
                <a:latin typeface="Arial" panose="020B0604020202020204" pitchFamily="34" charset="0"/>
                <a:ea typeface="MS PGothic" pitchFamily="34" charset="-128"/>
                <a:cs typeface="Arial" panose="020B0604020202020204" pitchFamily="34" charset="0"/>
              </a:rPr>
              <a:t>Maintain CARE participation at 90 percent of eligible population and increase FERA participation</a:t>
            </a:r>
          </a:p>
          <a:p>
            <a:pPr marL="800100" lvl="1" indent="-342900">
              <a:buFont typeface="Arial" panose="020B0604020202020204" pitchFamily="34" charset="0"/>
              <a:buChar char="•"/>
            </a:pPr>
            <a:endParaRPr lang="en-US" sz="2000" dirty="0">
              <a:solidFill>
                <a:schemeClr val="accent1">
                  <a:lumMod val="75000"/>
                </a:schemeClr>
              </a:solidFill>
              <a:latin typeface="Arial" panose="020B0604020202020204" pitchFamily="34" charset="0"/>
              <a:ea typeface="MS PGothic" pitchFamily="34" charset="-128"/>
              <a:cs typeface="Arial" panose="020B0604020202020204" pitchFamily="34" charset="0"/>
            </a:endParaRPr>
          </a:p>
          <a:p>
            <a:r>
              <a:rPr lang="en-US" sz="2000" b="1" dirty="0">
                <a:solidFill>
                  <a:schemeClr val="accent1">
                    <a:lumMod val="75000"/>
                  </a:schemeClr>
                </a:solidFill>
                <a:latin typeface="Arial" panose="020B0604020202020204" pitchFamily="34" charset="0"/>
                <a:ea typeface="MS PGothic" pitchFamily="34" charset="-128"/>
                <a:cs typeface="Arial" panose="020B0604020202020204" pitchFamily="34" charset="0"/>
              </a:rPr>
              <a:t>ESA Key Policy Changes </a:t>
            </a:r>
            <a:endParaRPr lang="en-US" sz="2000" dirty="0">
              <a:solidFill>
                <a:schemeClr val="accent1">
                  <a:lumMod val="75000"/>
                </a:schemeClr>
              </a:solidFill>
              <a:latin typeface="Arial" panose="020B0604020202020204" pitchFamily="34" charset="0"/>
              <a:ea typeface="MS PGothic" pitchFamily="34" charset="-128"/>
              <a:cs typeface="Arial" panose="020B0604020202020204" pitchFamily="34" charset="0"/>
            </a:endParaRPr>
          </a:p>
          <a:p>
            <a:pPr marL="800100" lvl="1" indent="-342900">
              <a:buFont typeface="Arial" panose="020B0604020202020204" pitchFamily="34" charset="0"/>
              <a:buChar char="•"/>
            </a:pPr>
            <a:r>
              <a:rPr lang="en-US" sz="2000" dirty="0">
                <a:solidFill>
                  <a:schemeClr val="accent1">
                    <a:lumMod val="75000"/>
                  </a:schemeClr>
                </a:solidFill>
                <a:latin typeface="Arial" panose="020B0604020202020204" pitchFamily="34" charset="0"/>
                <a:ea typeface="MS PGothic" pitchFamily="34" charset="-128"/>
                <a:cs typeface="Arial" panose="020B0604020202020204" pitchFamily="34" charset="0"/>
              </a:rPr>
              <a:t>Flexibility to make more ESA program adjustments (fund shifting and ESA measure modifications) during program cycle via regulatory reports  </a:t>
            </a:r>
          </a:p>
          <a:p>
            <a:pPr marL="800100" lvl="1" indent="-342900">
              <a:buFont typeface="Arial" panose="020B0604020202020204" pitchFamily="34" charset="0"/>
              <a:buChar char="•"/>
            </a:pPr>
            <a:r>
              <a:rPr lang="en-US" sz="2000" dirty="0">
                <a:solidFill>
                  <a:schemeClr val="accent1">
                    <a:lumMod val="75000"/>
                  </a:schemeClr>
                </a:solidFill>
                <a:latin typeface="Arial" panose="020B0604020202020204" pitchFamily="34" charset="0"/>
                <a:ea typeface="MS PGothic" pitchFamily="34" charset="-128"/>
                <a:cs typeface="Arial" panose="020B0604020202020204" pitchFamily="34" charset="0"/>
              </a:rPr>
              <a:t>ESA Working Group should be established to discuss program changes</a:t>
            </a:r>
          </a:p>
          <a:p>
            <a:r>
              <a:rPr lang="en-US" sz="2400" dirty="0">
                <a:solidFill>
                  <a:srgbClr val="44C8F5">
                    <a:lumMod val="50000"/>
                  </a:srgbClr>
                </a:solidFill>
                <a:latin typeface="Calibri"/>
                <a:ea typeface="MS PGothic" pitchFamily="34" charset="-128"/>
                <a:cs typeface="Arial" panose="020B0604020202020204" pitchFamily="34" charset="0"/>
              </a:rPr>
              <a:t>	</a:t>
            </a:r>
          </a:p>
          <a:p>
            <a:r>
              <a:rPr lang="en-US" sz="2400" dirty="0">
                <a:solidFill>
                  <a:srgbClr val="44C8F5">
                    <a:lumMod val="50000"/>
                  </a:srgbClr>
                </a:solidFill>
                <a:latin typeface="Calibri"/>
                <a:ea typeface="MS PGothic" pitchFamily="34" charset="-128"/>
                <a:cs typeface="Arial" panose="020B0604020202020204" pitchFamily="34" charset="0"/>
              </a:rPr>
              <a:t>	</a:t>
            </a:r>
            <a:endParaRPr kumimoji="0" lang="en-US" sz="2400" b="0" i="0" u="none" strike="noStrike" kern="1200" cap="none" spc="0" normalizeH="0" baseline="0" noProof="0" dirty="0">
              <a:ln>
                <a:noFill/>
              </a:ln>
              <a:solidFill>
                <a:srgbClr val="44C8F5">
                  <a:lumMod val="50000"/>
                </a:srgbClr>
              </a:solidFill>
              <a:effectLst/>
              <a:uLnTx/>
              <a:uFillTx/>
              <a:latin typeface="Calibri"/>
              <a:ea typeface="MS PGothic" pitchFamily="34" charset="-128"/>
              <a:cs typeface="Arial" panose="020B0604020202020204" pitchFamily="34" charset="0"/>
            </a:endParaRPr>
          </a:p>
        </p:txBody>
      </p:sp>
    </p:spTree>
    <p:extLst>
      <p:ext uri="{BB962C8B-B14F-4D97-AF65-F5344CB8AC3E}">
        <p14:creationId xmlns:p14="http://schemas.microsoft.com/office/powerpoint/2010/main" val="124142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B217D40-A038-4B1F-A442-9E030D26446B}"/>
              </a:ext>
            </a:extLst>
          </p:cNvPr>
          <p:cNvGraphicFramePr>
            <a:graphicFrameLocks noGrp="1"/>
          </p:cNvGraphicFramePr>
          <p:nvPr>
            <p:extLst>
              <p:ext uri="{D42A27DB-BD31-4B8C-83A1-F6EECF244321}">
                <p14:modId xmlns:p14="http://schemas.microsoft.com/office/powerpoint/2010/main" val="1053749456"/>
              </p:ext>
            </p:extLst>
          </p:nvPr>
        </p:nvGraphicFramePr>
        <p:xfrm>
          <a:off x="304725" y="872431"/>
          <a:ext cx="11582549" cy="5985569"/>
        </p:xfrm>
        <a:graphic>
          <a:graphicData uri="http://schemas.openxmlformats.org/drawingml/2006/table">
            <a:tbl>
              <a:tblPr firstRow="1" firstCol="1" bandRow="1">
                <a:tableStyleId>{5C22544A-7EE6-4342-B048-85BDC9FD1C3A}</a:tableStyleId>
              </a:tblPr>
              <a:tblGrid>
                <a:gridCol w="1078673">
                  <a:extLst>
                    <a:ext uri="{9D8B030D-6E8A-4147-A177-3AD203B41FA5}">
                      <a16:colId xmlns:a16="http://schemas.microsoft.com/office/drawing/2014/main" val="1811800223"/>
                    </a:ext>
                  </a:extLst>
                </a:gridCol>
                <a:gridCol w="2605782">
                  <a:extLst>
                    <a:ext uri="{9D8B030D-6E8A-4147-A177-3AD203B41FA5}">
                      <a16:colId xmlns:a16="http://schemas.microsoft.com/office/drawing/2014/main" val="2816301858"/>
                    </a:ext>
                  </a:extLst>
                </a:gridCol>
                <a:gridCol w="2780788">
                  <a:extLst>
                    <a:ext uri="{9D8B030D-6E8A-4147-A177-3AD203B41FA5}">
                      <a16:colId xmlns:a16="http://schemas.microsoft.com/office/drawing/2014/main" val="123911801"/>
                    </a:ext>
                  </a:extLst>
                </a:gridCol>
                <a:gridCol w="2694238">
                  <a:extLst>
                    <a:ext uri="{9D8B030D-6E8A-4147-A177-3AD203B41FA5}">
                      <a16:colId xmlns:a16="http://schemas.microsoft.com/office/drawing/2014/main" val="1523292725"/>
                    </a:ext>
                  </a:extLst>
                </a:gridCol>
                <a:gridCol w="2423068">
                  <a:extLst>
                    <a:ext uri="{9D8B030D-6E8A-4147-A177-3AD203B41FA5}">
                      <a16:colId xmlns:a16="http://schemas.microsoft.com/office/drawing/2014/main" val="3681961119"/>
                    </a:ext>
                  </a:extLst>
                </a:gridCol>
              </a:tblGrid>
              <a:tr h="294669">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lumMod val="75000"/>
                      </a:schemeClr>
                    </a:solidFill>
                  </a:tcPr>
                </a:tc>
                <a:tc gridSpan="3">
                  <a:txBody>
                    <a:bodyPr/>
                    <a:lstStyle/>
                    <a:p>
                      <a:pPr algn="ctr"/>
                      <a:r>
                        <a:rPr lang="en-US" sz="1400" b="1" dirty="0">
                          <a:solidFill>
                            <a:schemeClr val="bg1"/>
                          </a:solidFill>
                        </a:rPr>
                        <a:t>Single Family/Mobile Home</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marL="0" marR="0" algn="l">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noFill/>
                      <a:prstDash val="solid"/>
                      <a:round/>
                      <a:headEnd type="none" w="med" len="med"/>
                      <a:tailEnd type="none" w="med" len="med"/>
                    </a:lnL>
                    <a:lnR w="19050" cap="flat" cmpd="sng" algn="ctr">
                      <a:solidFill>
                        <a:schemeClr val="tx2"/>
                      </a:solidFill>
                      <a:prstDash val="solid"/>
                      <a:round/>
                      <a:headEnd type="none" w="med" len="med"/>
                      <a:tailEnd type="none" w="med" len="med"/>
                    </a:lnR>
                    <a:lnT w="38100" cmpd="sng">
                      <a:noFill/>
                    </a:lnT>
                    <a:lnB w="12700" cap="flat" cmpd="sng" algn="ctr">
                      <a:noFill/>
                      <a:prstDash val="solid"/>
                      <a:round/>
                      <a:headEnd type="none" w="med" len="med"/>
                      <a:tailEnd type="none" w="med" len="med"/>
                    </a:lnB>
                    <a:solidFill>
                      <a:schemeClr val="accent1">
                        <a:lumMod val="75000"/>
                      </a:schemeClr>
                    </a:solidFill>
                  </a:tcPr>
                </a:tc>
                <a:tc hMerge="1">
                  <a:txBody>
                    <a:bodyPr/>
                    <a:lstStyle/>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lnL w="19050" cap="flat" cmpd="sng" algn="ctr">
                      <a:solidFill>
                        <a:schemeClr val="tx2"/>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noFill/>
                      <a:prstDash val="solid"/>
                      <a:round/>
                      <a:headEnd type="none" w="med" len="med"/>
                      <a:tailEnd type="none" w="med" len="med"/>
                    </a:ln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Multi-Family</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754663288"/>
                  </a:ext>
                </a:extLst>
              </a:tr>
              <a:tr h="652324">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a:lnSpc>
                          <a:spcPct val="107000"/>
                        </a:lnSpc>
                        <a:spcBef>
                          <a:spcPts val="0"/>
                        </a:spcBef>
                        <a:spcAft>
                          <a:spcPts val="0"/>
                        </a:spcAft>
                      </a:pPr>
                      <a:r>
                        <a:rPr lang="en-US" sz="1400" b="1" dirty="0">
                          <a:effectLst/>
                        </a:rPr>
                        <a:t>BASIC  </a:t>
                      </a:r>
                    </a:p>
                    <a:p>
                      <a:pPr marL="0" marR="0">
                        <a:lnSpc>
                          <a:spcPct val="107000"/>
                        </a:lnSpc>
                        <a:spcBef>
                          <a:spcPts val="0"/>
                        </a:spcBef>
                        <a:spcAft>
                          <a:spcPts val="0"/>
                        </a:spcAft>
                      </a:pPr>
                      <a:r>
                        <a:rPr lang="en-US" sz="1400" dirty="0">
                          <a:effectLst/>
                        </a:rPr>
                        <a:t>Income self-certification and no property owner approval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COMPREHENSIVE </a:t>
                      </a:r>
                    </a:p>
                    <a:p>
                      <a:pPr marL="0" marR="0">
                        <a:lnSpc>
                          <a:spcPct val="107000"/>
                        </a:lnSpc>
                        <a:spcBef>
                          <a:spcPts val="0"/>
                        </a:spcBef>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Standard Program</a:t>
                      </a:r>
                    </a:p>
                    <a:p>
                      <a:pPr marL="0" marR="0">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r>
                        <a:rPr lang="en-US" sz="1400" b="1" dirty="0">
                          <a:effectLst/>
                        </a:rPr>
                        <a:t>COMPREHENSIVE PLUS</a:t>
                      </a:r>
                    </a:p>
                    <a:p>
                      <a:pPr marL="0" marR="0">
                        <a:lnSpc>
                          <a:spcPct val="107000"/>
                        </a:lnSpc>
                        <a:spcBef>
                          <a:spcPts val="0"/>
                        </a:spcBef>
                        <a:spcAft>
                          <a:spcPts val="0"/>
                        </a:spcAft>
                      </a:pPr>
                      <a:r>
                        <a:rPr lang="en-US" sz="1400" dirty="0">
                          <a:effectLst/>
                        </a:rPr>
                        <a:t>Targeted Segments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Multi-Family Whole Building (MFWB) Plus Program</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14144847"/>
                  </a:ext>
                </a:extLst>
              </a:tr>
              <a:tr h="1093714">
                <a:tc>
                  <a:txBody>
                    <a:bodyPr/>
                    <a:lstStyle/>
                    <a:p>
                      <a:pPr marL="0" marR="0">
                        <a:lnSpc>
                          <a:spcPct val="107000"/>
                        </a:lnSpc>
                        <a:spcBef>
                          <a:spcPts val="0"/>
                        </a:spcBef>
                        <a:spcAft>
                          <a:spcPts val="0"/>
                        </a:spcAft>
                      </a:pPr>
                      <a:r>
                        <a:rPr lang="en-US" sz="1400" dirty="0">
                          <a:effectLst/>
                        </a:rPr>
                        <a:t>Objective</a:t>
                      </a:r>
                    </a:p>
                    <a:p>
                      <a:pPr marL="0" marR="0">
                        <a:lnSpc>
                          <a:spcPct val="107000"/>
                        </a:lnSpc>
                        <a:spcBef>
                          <a:spcPts val="0"/>
                        </a:spcBef>
                        <a:spcAft>
                          <a:spcPts val="0"/>
                        </a:spcAft>
                      </a:pPr>
                      <a:endParaRPr lang="en-US" sz="1400" dirty="0">
                        <a:effectLst/>
                      </a:endParaRPr>
                    </a:p>
                  </a:txBody>
                  <a:tcPr marL="51435" marR="51435"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a:lnSpc>
                          <a:spcPct val="107000"/>
                        </a:lnSpc>
                        <a:spcBef>
                          <a:spcPts val="0"/>
                        </a:spcBef>
                        <a:spcAft>
                          <a:spcPts val="0"/>
                        </a:spcAft>
                      </a:pPr>
                      <a:r>
                        <a:rPr lang="en-US" sz="1400" dirty="0">
                          <a:effectLst/>
                        </a:rPr>
                        <a:t>Easy way to get started with guaranteed services, reduce barrier of unwillingness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rPr>
                        <a:t>Provide offers/services for low – moderate energy users to help reduce use and increase health, safety and comfort </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effectLst/>
                        </a:rPr>
                        <a:t>Provide unique offers/services to customer with greatest needs</a:t>
                      </a:r>
                      <a:endParaRPr lang="en-US" sz="1400" strike="sngStrike" dirty="0">
                        <a:effectLs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0"/>
                        </a:spcAft>
                        <a:buFont typeface="Arial" panose="020B0604020202020204" pitchFamily="34" charset="0"/>
                        <a:buNone/>
                      </a:pPr>
                      <a:r>
                        <a:rPr lang="en-US" sz="1400" dirty="0">
                          <a:effectLst/>
                        </a:rPr>
                        <a:t>Deed and Non-Deed restricted buildings - Third Party Administrator</a:t>
                      </a:r>
                      <a:r>
                        <a:rPr lang="en-US" sz="1400" dirty="0">
                          <a:effectLst/>
                          <a:latin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Font typeface="Arial" panose="020B0604020202020204" pitchFamily="34" charset="0"/>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Procurement Review Group and Independent Evaluator</a:t>
                      </a:r>
                      <a:endParaRPr lang="en-US" sz="1400" dirty="0">
                        <a:effectLst/>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5809846"/>
                  </a:ext>
                </a:extLst>
              </a:tr>
              <a:tr h="873019">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Customer Opportunity </a:t>
                      </a:r>
                    </a:p>
                  </a:txBody>
                  <a:tcPr marL="51435" marR="51435"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CARE customer - not ESA treated</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New CARE enrollments annually</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CARE customers, not ESA treated</a:t>
                      </a:r>
                    </a:p>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New CARE enrollments annually</a:t>
                      </a:r>
                    </a:p>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nSpc>
                          <a:spcPct val="107000"/>
                        </a:lnSpc>
                        <a:spcBef>
                          <a:spcPts val="0"/>
                        </a:spcBef>
                        <a:spcAft>
                          <a:spcPts val="0"/>
                        </a:spcAft>
                        <a:buFontTx/>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NEED STATES are:</a:t>
                      </a:r>
                    </a:p>
                    <a:p>
                      <a:pPr marL="0" marR="0" indent="0">
                        <a:lnSpc>
                          <a:spcPct val="107000"/>
                        </a:lnSpc>
                        <a:spcBef>
                          <a:spcPts val="0"/>
                        </a:spcBef>
                        <a:spcAft>
                          <a:spcPts val="0"/>
                        </a:spcAft>
                        <a:buFontTx/>
                        <a:buNone/>
                      </a:pPr>
                      <a:r>
                        <a:rPr lang="en-US" sz="1400" dirty="0">
                          <a:effectLst/>
                          <a:latin typeface="Calibri" panose="020F0502020204030204" pitchFamily="34" charset="0"/>
                          <a:ea typeface="Calibri" panose="020F0502020204030204" pitchFamily="34" charset="0"/>
                          <a:cs typeface="Times New Roman" panose="02020603050405020304" pitchFamily="18" charset="0"/>
                        </a:rPr>
                        <a:t>High Usage Electric and Gas, Medical Baseline, Disconnected, DAC/Tribal/Rural, Wildfire Threat </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Buildings with 65% of tenants ESA eligible </a:t>
                      </a:r>
                    </a:p>
                    <a:p>
                      <a:pPr marL="0" marR="0" lvl="0" indent="0" algn="l" defTabSz="685800" rtl="0" eaLnBrk="1" fontAlgn="auto" latinLnBrk="0" hangingPunct="1">
                        <a:lnSpc>
                          <a:spcPct val="107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Low Income MF households</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8115310"/>
                  </a:ext>
                </a:extLst>
              </a:tr>
              <a:tr h="2971668">
                <a:tc>
                  <a:txBody>
                    <a:bodyPr/>
                    <a:lstStyle/>
                    <a:p>
                      <a:pPr marL="0" marR="0">
                        <a:lnSpc>
                          <a:spcPct val="107000"/>
                        </a:lnSpc>
                        <a:spcBef>
                          <a:spcPts val="0"/>
                        </a:spcBef>
                        <a:spcAft>
                          <a:spcPts val="0"/>
                        </a:spcAft>
                      </a:pPr>
                      <a:r>
                        <a:rPr lang="en-US" sz="1400" dirty="0">
                          <a:effectLst/>
                        </a:rPr>
                        <a:t>Measures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R w="12700" cap="flat" cmpd="sng" algn="ctr">
                      <a:solidFill>
                        <a:schemeClr val="tx1"/>
                      </a:solidFill>
                      <a:prstDash val="solid"/>
                      <a:round/>
                      <a:headEnd type="none" w="med" len="med"/>
                      <a:tailEnd type="none" w="med" len="med"/>
                    </a:lnR>
                    <a:solidFill>
                      <a:schemeClr val="accent1">
                        <a:lumMod val="75000"/>
                      </a:schemeClr>
                    </a:solidFill>
                  </a:tcPr>
                </a:tc>
                <a:tc>
                  <a:txBody>
                    <a:bodyPr/>
                    <a:lstStyle/>
                    <a:p>
                      <a:pPr marL="0" marR="0">
                        <a:lnSpc>
                          <a:spcPct val="107000"/>
                        </a:lnSpc>
                        <a:spcBef>
                          <a:spcPts val="0"/>
                        </a:spcBef>
                        <a:spcAft>
                          <a:spcPts val="0"/>
                        </a:spcAft>
                      </a:pPr>
                      <a:r>
                        <a:rPr lang="en-US" sz="1400" dirty="0">
                          <a:effectLst/>
                        </a:rPr>
                        <a:t>Simple Energy Savings Measures </a:t>
                      </a:r>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LED Lighting</a:t>
                      </a:r>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Power Strips</a:t>
                      </a:r>
                    </a:p>
                    <a:p>
                      <a:pPr marL="171450" marR="0" indent="-171450">
                        <a:lnSpc>
                          <a:spcPct val="107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Calibri" panose="020F0502020204030204" pitchFamily="34" charset="0"/>
                          <a:cs typeface="Times New Roman" panose="02020603050405020304" pitchFamily="18" charset="0"/>
                        </a:rPr>
                        <a:t>Energy Education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400" dirty="0">
                          <a:effectLst/>
                        </a:rPr>
                        <a:t>Energy Savings &amp;  HCS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dirty="0">
                          <a:effectLst/>
                        </a:rPr>
                        <a:t>HVAC added Prescriptive Duct Test &amp; Seal Portable A/C, Furnace Repair/Replacement for Renters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dirty="0">
                          <a:effectLst/>
                        </a:rPr>
                        <a:t>Domestic Hot Water added Water Heater Repair/Replacement for Renters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dirty="0">
                          <a:effectLst/>
                        </a:rPr>
                        <a:t>Miscellaneous added Pool Pumps</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dirty="0">
                          <a:effectLst/>
                        </a:rPr>
                        <a:t>Enclosure </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dirty="0">
                          <a:effectLst/>
                        </a:rPr>
                        <a:t>Lighting</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dirty="0">
                          <a:effectLst/>
                        </a:rPr>
                        <a:t>Refrigerators &amp; Clothes Washer</a:t>
                      </a:r>
                    </a:p>
                    <a:p>
                      <a:pPr marL="171450" marR="0" lvl="0" indent="-1714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400" dirty="0">
                          <a:effectLst/>
                        </a:rPr>
                        <a:t>Energy Education</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effectLst/>
                        </a:rPr>
                        <a:t>Comprehensive Measures PLUS </a:t>
                      </a:r>
                    </a:p>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 High Usage:</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Diagnostic Driven Air Sealing  </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Floor Insulation</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Air Purifier </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Portable A/C</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Energy Education (Tools)</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Air Purifier (no Rural)</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Portable A/C </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Minor Home Repair Plus</a:t>
                      </a:r>
                    </a:p>
                    <a:p>
                      <a:pPr marL="171450" marR="0" indent="-171450">
                        <a:lnSpc>
                          <a:spcPct val="107000"/>
                        </a:lnSpc>
                        <a:spcBef>
                          <a:spcPts val="0"/>
                        </a:spcBef>
                        <a:spcAft>
                          <a:spcPts val="0"/>
                        </a:spcAft>
                        <a:buFont typeface="Arial" panose="020B0604020202020204" pitchFamily="34" charset="0"/>
                        <a:buChar char="•"/>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Cold Storage</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TBD based on Third Party solicitation to include CAM, in-unit measures, SPOC</a:t>
                      </a: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3720417"/>
                  </a:ext>
                </a:extLst>
              </a:tr>
            </a:tbl>
          </a:graphicData>
        </a:graphic>
      </p:graphicFrame>
      <p:sp>
        <p:nvSpPr>
          <p:cNvPr id="4" name="Title 28">
            <a:extLst>
              <a:ext uri="{FF2B5EF4-FFF2-40B4-BE49-F238E27FC236}">
                <a16:creationId xmlns:a16="http://schemas.microsoft.com/office/drawing/2014/main" id="{6D54C129-D140-4C65-8BDC-E2557949C6B1}"/>
              </a:ext>
            </a:extLst>
          </p:cNvPr>
          <p:cNvSpPr txBox="1">
            <a:spLocks/>
          </p:cNvSpPr>
          <p:nvPr/>
        </p:nvSpPr>
        <p:spPr>
          <a:xfrm>
            <a:off x="1433591" y="174359"/>
            <a:ext cx="11058519" cy="623887"/>
          </a:xfrm>
          <a:prstGeom prst="rect">
            <a:avLst/>
          </a:prstGeom>
        </p:spPr>
        <p:txBody>
          <a:bodyPr anchor="ctr"/>
          <a:lstStyle>
            <a:lvl1pPr algn="l" defTabSz="457200" rtl="0" eaLnBrk="0" fontAlgn="base" hangingPunct="0">
              <a:spcBef>
                <a:spcPct val="0"/>
              </a:spcBef>
              <a:spcAft>
                <a:spcPct val="0"/>
              </a:spcAft>
              <a:defRPr sz="2800" b="1" kern="1200">
                <a:solidFill>
                  <a:schemeClr val="bg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New ESA Plus Program Structure</a:t>
            </a:r>
          </a:p>
        </p:txBody>
      </p:sp>
    </p:spTree>
    <p:extLst>
      <p:ext uri="{BB962C8B-B14F-4D97-AF65-F5344CB8AC3E}">
        <p14:creationId xmlns:p14="http://schemas.microsoft.com/office/powerpoint/2010/main" val="860235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EC2A-4B3C-4247-990F-8D4ADAE99DD6}"/>
              </a:ext>
            </a:extLst>
          </p:cNvPr>
          <p:cNvSpPr>
            <a:spLocks noGrp="1"/>
          </p:cNvSpPr>
          <p:nvPr>
            <p:ph type="title"/>
          </p:nvPr>
        </p:nvSpPr>
        <p:spPr/>
        <p:txBody>
          <a:bodyPr>
            <a:normAutofit/>
          </a:bodyPr>
          <a:lstStyle/>
          <a:p>
            <a:r>
              <a:rPr lang="en-US" sz="2800" dirty="0"/>
              <a:t>ESA 2021- 2026 Participation Goals – Homes Treated</a:t>
            </a:r>
          </a:p>
        </p:txBody>
      </p:sp>
      <p:sp>
        <p:nvSpPr>
          <p:cNvPr id="3" name="Slide Number Placeholder 2">
            <a:extLst>
              <a:ext uri="{FF2B5EF4-FFF2-40B4-BE49-F238E27FC236}">
                <a16:creationId xmlns:a16="http://schemas.microsoft.com/office/drawing/2014/main" id="{9343CC9C-4A86-42AE-BEF5-2898B150E11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56432-4C90-4F05-B8D0-B4F6788E1284}" type="slidenum">
              <a:rPr kumimoji="0" lang="en-US" sz="900" b="0" i="0" u="none" strike="noStrike" kern="1200" cap="none" spc="0" normalizeH="0" baseline="0" noProof="0" smtClean="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4" name="Picture 3">
            <a:extLst>
              <a:ext uri="{FF2B5EF4-FFF2-40B4-BE49-F238E27FC236}">
                <a16:creationId xmlns:a16="http://schemas.microsoft.com/office/drawing/2014/main" id="{A94C5753-0F83-4186-A241-9CA372FE5CC4}"/>
              </a:ext>
            </a:extLst>
          </p:cNvPr>
          <p:cNvPicPr>
            <a:picLocks noChangeAspect="1"/>
          </p:cNvPicPr>
          <p:nvPr/>
        </p:nvPicPr>
        <p:blipFill rotWithShape="1">
          <a:blip r:embed="rId2"/>
          <a:srcRect l="8578" t="1974"/>
          <a:stretch/>
        </p:blipFill>
        <p:spPr>
          <a:xfrm>
            <a:off x="1240403" y="1317356"/>
            <a:ext cx="9649739" cy="4480896"/>
          </a:xfrm>
          <a:prstGeom prst="rect">
            <a:avLst/>
          </a:prstGeom>
          <a:solidFill>
            <a:srgbClr val="000000"/>
          </a:solidFill>
          <a:ln w="6350">
            <a:solidFill>
              <a:srgbClr val="000000"/>
            </a:solidFill>
          </a:ln>
        </p:spPr>
      </p:pic>
    </p:spTree>
    <p:extLst>
      <p:ext uri="{BB962C8B-B14F-4D97-AF65-F5344CB8AC3E}">
        <p14:creationId xmlns:p14="http://schemas.microsoft.com/office/powerpoint/2010/main" val="405668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8">
            <a:extLst>
              <a:ext uri="{FF2B5EF4-FFF2-40B4-BE49-F238E27FC236}">
                <a16:creationId xmlns:a16="http://schemas.microsoft.com/office/drawing/2014/main" id="{6D54C129-D140-4C65-8BDC-E2557949C6B1}"/>
              </a:ext>
            </a:extLst>
          </p:cNvPr>
          <p:cNvSpPr txBox="1">
            <a:spLocks/>
          </p:cNvSpPr>
          <p:nvPr/>
        </p:nvSpPr>
        <p:spPr>
          <a:xfrm>
            <a:off x="1433591" y="174359"/>
            <a:ext cx="11058519" cy="623887"/>
          </a:xfrm>
          <a:prstGeom prst="rect">
            <a:avLst/>
          </a:prstGeom>
        </p:spPr>
        <p:txBody>
          <a:bodyPr anchor="ctr"/>
          <a:lstStyle>
            <a:lvl1pPr algn="l" defTabSz="457200" rtl="0" eaLnBrk="0" fontAlgn="base" hangingPunct="0">
              <a:spcBef>
                <a:spcPct val="0"/>
              </a:spcBef>
              <a:spcAft>
                <a:spcPct val="0"/>
              </a:spcAft>
              <a:defRPr sz="2800" b="1" kern="1200">
                <a:solidFill>
                  <a:schemeClr val="bg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ESA </a:t>
            </a:r>
            <a:r>
              <a:rPr lang="en-US" dirty="0">
                <a:solidFill>
                  <a:srgbClr val="FFFFFF"/>
                </a:solidFill>
                <a:latin typeface="Arial" panose="020B0604020202020204" pitchFamily="34" charset="0"/>
                <a:cs typeface="Arial" panose="020B0604020202020204" pitchFamily="34" charset="0"/>
              </a:rPr>
              <a:t>Cost Effectiveness Test Results</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Flowchart: Alternate Process 6">
            <a:extLst>
              <a:ext uri="{FF2B5EF4-FFF2-40B4-BE49-F238E27FC236}">
                <a16:creationId xmlns:a16="http://schemas.microsoft.com/office/drawing/2014/main" id="{E9ED1D56-C4EF-40DE-A946-CA213DD2B928}"/>
              </a:ext>
            </a:extLst>
          </p:cNvPr>
          <p:cNvSpPr/>
          <p:nvPr/>
        </p:nvSpPr>
        <p:spPr>
          <a:xfrm>
            <a:off x="3724784" y="3029645"/>
            <a:ext cx="914400" cy="612648"/>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.59</a:t>
            </a:r>
          </a:p>
        </p:txBody>
      </p:sp>
      <p:sp>
        <p:nvSpPr>
          <p:cNvPr id="8" name="Flowchart: Alternate Process 7">
            <a:extLst>
              <a:ext uri="{FF2B5EF4-FFF2-40B4-BE49-F238E27FC236}">
                <a16:creationId xmlns:a16="http://schemas.microsoft.com/office/drawing/2014/main" id="{8E11CDBA-77AB-45F7-9793-A06B237509CB}"/>
              </a:ext>
            </a:extLst>
          </p:cNvPr>
          <p:cNvSpPr/>
          <p:nvPr/>
        </p:nvSpPr>
        <p:spPr>
          <a:xfrm>
            <a:off x="4816682" y="3018182"/>
            <a:ext cx="914400" cy="612648"/>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.66</a:t>
            </a:r>
          </a:p>
        </p:txBody>
      </p:sp>
      <p:sp>
        <p:nvSpPr>
          <p:cNvPr id="9" name="Flowchart: Alternate Process 8">
            <a:extLst>
              <a:ext uri="{FF2B5EF4-FFF2-40B4-BE49-F238E27FC236}">
                <a16:creationId xmlns:a16="http://schemas.microsoft.com/office/drawing/2014/main" id="{25FAD329-9701-4F9F-8762-8B1CBC8C4D41}"/>
              </a:ext>
            </a:extLst>
          </p:cNvPr>
          <p:cNvSpPr/>
          <p:nvPr/>
        </p:nvSpPr>
        <p:spPr>
          <a:xfrm>
            <a:off x="5908580" y="3018182"/>
            <a:ext cx="914400" cy="612648"/>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.71</a:t>
            </a:r>
          </a:p>
        </p:txBody>
      </p:sp>
      <p:sp>
        <p:nvSpPr>
          <p:cNvPr id="10" name="Flowchart: Alternate Process 9">
            <a:extLst>
              <a:ext uri="{FF2B5EF4-FFF2-40B4-BE49-F238E27FC236}">
                <a16:creationId xmlns:a16="http://schemas.microsoft.com/office/drawing/2014/main" id="{7B6A164D-53F9-4C9F-AFD6-1DA06E9C39D9}"/>
              </a:ext>
            </a:extLst>
          </p:cNvPr>
          <p:cNvSpPr/>
          <p:nvPr/>
        </p:nvSpPr>
        <p:spPr>
          <a:xfrm>
            <a:off x="6966385" y="3018182"/>
            <a:ext cx="914400" cy="612648"/>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.75</a:t>
            </a:r>
          </a:p>
        </p:txBody>
      </p:sp>
      <p:sp>
        <p:nvSpPr>
          <p:cNvPr id="11" name="Flowchart: Alternate Process 10">
            <a:extLst>
              <a:ext uri="{FF2B5EF4-FFF2-40B4-BE49-F238E27FC236}">
                <a16:creationId xmlns:a16="http://schemas.microsoft.com/office/drawing/2014/main" id="{AD975760-C7BB-4A14-A67A-3A5C1BA012F2}"/>
              </a:ext>
            </a:extLst>
          </p:cNvPr>
          <p:cNvSpPr/>
          <p:nvPr/>
        </p:nvSpPr>
        <p:spPr>
          <a:xfrm>
            <a:off x="8019920" y="3029645"/>
            <a:ext cx="914400" cy="612648"/>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.79</a:t>
            </a:r>
          </a:p>
        </p:txBody>
      </p:sp>
      <p:sp>
        <p:nvSpPr>
          <p:cNvPr id="12" name="Flowchart: Alternate Process 11">
            <a:extLst>
              <a:ext uri="{FF2B5EF4-FFF2-40B4-BE49-F238E27FC236}">
                <a16:creationId xmlns:a16="http://schemas.microsoft.com/office/drawing/2014/main" id="{005E8DE5-8C8C-49EA-A9CF-13F31052FFF2}"/>
              </a:ext>
            </a:extLst>
          </p:cNvPr>
          <p:cNvSpPr/>
          <p:nvPr/>
        </p:nvSpPr>
        <p:spPr>
          <a:xfrm>
            <a:off x="9073455" y="3018182"/>
            <a:ext cx="914400" cy="612648"/>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.84</a:t>
            </a:r>
          </a:p>
        </p:txBody>
      </p:sp>
      <p:sp>
        <p:nvSpPr>
          <p:cNvPr id="13" name="TextBox 12">
            <a:extLst>
              <a:ext uri="{FF2B5EF4-FFF2-40B4-BE49-F238E27FC236}">
                <a16:creationId xmlns:a16="http://schemas.microsoft.com/office/drawing/2014/main" id="{2B3EF0A6-E577-4ACC-820C-A1EFDBAA89AB}"/>
              </a:ext>
            </a:extLst>
          </p:cNvPr>
          <p:cNvSpPr txBox="1"/>
          <p:nvPr/>
        </p:nvSpPr>
        <p:spPr>
          <a:xfrm>
            <a:off x="3799606" y="2683564"/>
            <a:ext cx="1035115"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 2021</a:t>
            </a:r>
          </a:p>
        </p:txBody>
      </p:sp>
      <p:sp>
        <p:nvSpPr>
          <p:cNvPr id="15" name="TextBox 14">
            <a:extLst>
              <a:ext uri="{FF2B5EF4-FFF2-40B4-BE49-F238E27FC236}">
                <a16:creationId xmlns:a16="http://schemas.microsoft.com/office/drawing/2014/main" id="{803EC1A4-483D-416A-9BA5-64785EEF93D7}"/>
              </a:ext>
            </a:extLst>
          </p:cNvPr>
          <p:cNvSpPr txBox="1"/>
          <p:nvPr/>
        </p:nvSpPr>
        <p:spPr>
          <a:xfrm>
            <a:off x="4963857" y="2680253"/>
            <a:ext cx="6976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2022</a:t>
            </a:r>
          </a:p>
        </p:txBody>
      </p:sp>
      <p:sp>
        <p:nvSpPr>
          <p:cNvPr id="16" name="TextBox 15">
            <a:extLst>
              <a:ext uri="{FF2B5EF4-FFF2-40B4-BE49-F238E27FC236}">
                <a16:creationId xmlns:a16="http://schemas.microsoft.com/office/drawing/2014/main" id="{4B34B665-5E73-4A1F-8CD5-253B5C74B090}"/>
              </a:ext>
            </a:extLst>
          </p:cNvPr>
          <p:cNvSpPr txBox="1"/>
          <p:nvPr/>
        </p:nvSpPr>
        <p:spPr>
          <a:xfrm>
            <a:off x="6040599" y="2673629"/>
            <a:ext cx="6976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2023</a:t>
            </a:r>
          </a:p>
        </p:txBody>
      </p:sp>
      <p:sp>
        <p:nvSpPr>
          <p:cNvPr id="17" name="TextBox 16">
            <a:extLst>
              <a:ext uri="{FF2B5EF4-FFF2-40B4-BE49-F238E27FC236}">
                <a16:creationId xmlns:a16="http://schemas.microsoft.com/office/drawing/2014/main" id="{4074CBA6-8CB7-40F5-AF97-CB2E011E4A2F}"/>
              </a:ext>
            </a:extLst>
          </p:cNvPr>
          <p:cNvSpPr txBox="1"/>
          <p:nvPr/>
        </p:nvSpPr>
        <p:spPr>
          <a:xfrm>
            <a:off x="7107394" y="2676940"/>
            <a:ext cx="6976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2024</a:t>
            </a:r>
          </a:p>
        </p:txBody>
      </p:sp>
      <p:sp>
        <p:nvSpPr>
          <p:cNvPr id="18" name="TextBox 17">
            <a:extLst>
              <a:ext uri="{FF2B5EF4-FFF2-40B4-BE49-F238E27FC236}">
                <a16:creationId xmlns:a16="http://schemas.microsoft.com/office/drawing/2014/main" id="{DF6F4184-8A61-42E7-95D8-7AF5922DA729}"/>
              </a:ext>
            </a:extLst>
          </p:cNvPr>
          <p:cNvSpPr txBox="1"/>
          <p:nvPr/>
        </p:nvSpPr>
        <p:spPr>
          <a:xfrm>
            <a:off x="8164256" y="2690191"/>
            <a:ext cx="6976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2025</a:t>
            </a:r>
          </a:p>
        </p:txBody>
      </p:sp>
      <p:sp>
        <p:nvSpPr>
          <p:cNvPr id="19" name="TextBox 18">
            <a:extLst>
              <a:ext uri="{FF2B5EF4-FFF2-40B4-BE49-F238E27FC236}">
                <a16:creationId xmlns:a16="http://schemas.microsoft.com/office/drawing/2014/main" id="{5F6E4780-DFBC-4039-B756-B6362AF709FD}"/>
              </a:ext>
            </a:extLst>
          </p:cNvPr>
          <p:cNvSpPr txBox="1"/>
          <p:nvPr/>
        </p:nvSpPr>
        <p:spPr>
          <a:xfrm>
            <a:off x="9221111" y="2673625"/>
            <a:ext cx="6976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2026</a:t>
            </a:r>
          </a:p>
        </p:txBody>
      </p:sp>
      <p:sp>
        <p:nvSpPr>
          <p:cNvPr id="20" name="TextBox 19">
            <a:extLst>
              <a:ext uri="{FF2B5EF4-FFF2-40B4-BE49-F238E27FC236}">
                <a16:creationId xmlns:a16="http://schemas.microsoft.com/office/drawing/2014/main" id="{475D3FC9-0879-40F3-9B1C-A98807BF9697}"/>
              </a:ext>
            </a:extLst>
          </p:cNvPr>
          <p:cNvSpPr txBox="1"/>
          <p:nvPr/>
        </p:nvSpPr>
        <p:spPr>
          <a:xfrm>
            <a:off x="1520689" y="1242390"/>
            <a:ext cx="9332841" cy="830997"/>
          </a:xfrm>
          <a:prstGeom prst="rect">
            <a:avLst/>
          </a:prstGeom>
          <a:noFill/>
        </p:spPr>
        <p:txBody>
          <a:bodyPr wrap="square" rtlCol="0">
            <a:spAutoFit/>
          </a:bodyPr>
          <a:lstStyle/>
          <a:p>
            <a:r>
              <a:rPr lang="en-US" sz="2400" b="1" dirty="0">
                <a:solidFill>
                  <a:schemeClr val="accent1">
                    <a:lumMod val="75000"/>
                  </a:schemeClr>
                </a:solidFill>
                <a:latin typeface="Arial" panose="020B0604020202020204" pitchFamily="34" charset="0"/>
                <a:cs typeface="Arial" panose="020B0604020202020204" pitchFamily="34" charset="0"/>
              </a:rPr>
              <a:t>PG&amp;E targets an average ESACET score of .70 for the program cycle at the portfolio level. </a:t>
            </a:r>
          </a:p>
        </p:txBody>
      </p:sp>
      <p:sp>
        <p:nvSpPr>
          <p:cNvPr id="21" name="Rectangle 20">
            <a:extLst>
              <a:ext uri="{FF2B5EF4-FFF2-40B4-BE49-F238E27FC236}">
                <a16:creationId xmlns:a16="http://schemas.microsoft.com/office/drawing/2014/main" id="{F7A7FEFB-F6C3-4C3C-A4BD-17AE79B16C86}"/>
              </a:ext>
            </a:extLst>
          </p:cNvPr>
          <p:cNvSpPr/>
          <p:nvPr/>
        </p:nvSpPr>
        <p:spPr>
          <a:xfrm>
            <a:off x="1631012" y="4276713"/>
            <a:ext cx="9262276" cy="2308324"/>
          </a:xfrm>
          <a:prstGeom prst="rect">
            <a:avLst/>
          </a:prstGeom>
        </p:spPr>
        <p:txBody>
          <a:bodyPr wrap="square">
            <a:spAutoFit/>
          </a:bodyPr>
          <a:lstStyle/>
          <a:p>
            <a:pPr algn="ctr"/>
            <a:r>
              <a:rPr lang="en-US" sz="2400" dirty="0">
                <a:solidFill>
                  <a:schemeClr val="accent1">
                    <a:lumMod val="75000"/>
                  </a:schemeClr>
                </a:solidFill>
                <a:latin typeface="Arial" panose="020B0604020202020204" pitchFamily="34" charset="0"/>
                <a:cs typeface="Arial" panose="020B0604020202020204" pitchFamily="34" charset="0"/>
              </a:rPr>
              <a:t>Vs.</a:t>
            </a:r>
          </a:p>
          <a:p>
            <a:r>
              <a:rPr lang="en-US" sz="2400" dirty="0">
                <a:solidFill>
                  <a:schemeClr val="accent1">
                    <a:lumMod val="75000"/>
                  </a:schemeClr>
                </a:solidFill>
                <a:latin typeface="Arial" panose="020B0604020202020204" pitchFamily="34" charset="0"/>
                <a:cs typeface="Arial" panose="020B0604020202020204" pitchFamily="34" charset="0"/>
              </a:rPr>
              <a:t>Estimated average ESACET for program cycle 2017 – 2020: .94</a:t>
            </a:r>
          </a:p>
          <a:p>
            <a:endParaRPr lang="en-US" sz="2400" dirty="0">
              <a:solidFill>
                <a:schemeClr val="accent1">
                  <a:lumMod val="75000"/>
                </a:schemeClr>
              </a:solidFill>
              <a:latin typeface="Arial" panose="020B0604020202020204" pitchFamily="34" charset="0"/>
              <a:cs typeface="Arial" panose="020B0604020202020204" pitchFamily="34" charset="0"/>
            </a:endParaRPr>
          </a:p>
          <a:p>
            <a:r>
              <a:rPr lang="en-US" sz="2400" dirty="0">
                <a:solidFill>
                  <a:schemeClr val="accent1">
                    <a:lumMod val="75000"/>
                  </a:schemeClr>
                </a:solidFill>
                <a:latin typeface="Arial" panose="020B0604020202020204" pitchFamily="34" charset="0"/>
                <a:cs typeface="Arial" panose="020B0604020202020204" pitchFamily="34" charset="0"/>
              </a:rPr>
              <a:t>The cost effectiveness score is a compilation of program costs, energy savings, and non-energy benefits.</a:t>
            </a:r>
          </a:p>
          <a:p>
            <a:endParaRPr lang="en-US" sz="2400" dirty="0">
              <a:solidFill>
                <a:schemeClr val="accent1">
                  <a:lumMod val="7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0B4954B-F756-4702-8445-14E6C35A9489}"/>
              </a:ext>
            </a:extLst>
          </p:cNvPr>
          <p:cNvSpPr txBox="1"/>
          <p:nvPr/>
        </p:nvSpPr>
        <p:spPr>
          <a:xfrm>
            <a:off x="1908311" y="2713385"/>
            <a:ext cx="1826141" cy="923330"/>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Program Year</a:t>
            </a:r>
          </a:p>
          <a:p>
            <a:endParaRPr lang="en-US"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ESACET Score</a:t>
            </a:r>
          </a:p>
        </p:txBody>
      </p:sp>
    </p:spTree>
    <p:extLst>
      <p:ext uri="{BB962C8B-B14F-4D97-AF65-F5344CB8AC3E}">
        <p14:creationId xmlns:p14="http://schemas.microsoft.com/office/powerpoint/2010/main" val="3559173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CA1C905-3C12-4C21-A3E7-B736182ABD47}"/>
              </a:ext>
            </a:extLst>
          </p:cNvPr>
          <p:cNvSpPr>
            <a:spLocks noGrp="1"/>
          </p:cNvSpPr>
          <p:nvPr>
            <p:ph type="sldNum" sz="quarter" idx="12"/>
          </p:nvPr>
        </p:nvSpPr>
        <p:spPr>
          <a:xfrm>
            <a:off x="9248384" y="635635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56432-4C90-4F05-B8D0-B4F6788E1284}" type="slidenum">
              <a:rPr kumimoji="0" lang="en-US" sz="900" b="0" i="0" u="none" strike="noStrike" kern="1200" cap="none" spc="0" normalizeH="0" baseline="0" noProof="0" smtClean="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7F7F7F"/>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4" name="Picture 3">
            <a:extLst>
              <a:ext uri="{FF2B5EF4-FFF2-40B4-BE49-F238E27FC236}">
                <a16:creationId xmlns:a16="http://schemas.microsoft.com/office/drawing/2014/main" id="{D912D445-AEC4-443F-B9D6-E31CF7B00DBF}"/>
              </a:ext>
            </a:extLst>
          </p:cNvPr>
          <p:cNvPicPr>
            <a:picLocks noChangeAspect="1"/>
          </p:cNvPicPr>
          <p:nvPr/>
        </p:nvPicPr>
        <p:blipFill>
          <a:blip r:embed="rId2"/>
          <a:stretch>
            <a:fillRect/>
          </a:stretch>
        </p:blipFill>
        <p:spPr>
          <a:xfrm>
            <a:off x="139147" y="944793"/>
            <a:ext cx="3014891" cy="5594121"/>
          </a:xfrm>
          <a:prstGeom prst="rect">
            <a:avLst/>
          </a:prstGeom>
        </p:spPr>
      </p:pic>
      <p:pic>
        <p:nvPicPr>
          <p:cNvPr id="5" name="Picture 4">
            <a:extLst>
              <a:ext uri="{FF2B5EF4-FFF2-40B4-BE49-F238E27FC236}">
                <a16:creationId xmlns:a16="http://schemas.microsoft.com/office/drawing/2014/main" id="{0F1C3609-AB93-4236-89C1-F325A22C709A}"/>
              </a:ext>
            </a:extLst>
          </p:cNvPr>
          <p:cNvPicPr>
            <a:picLocks noChangeAspect="1"/>
          </p:cNvPicPr>
          <p:nvPr/>
        </p:nvPicPr>
        <p:blipFill>
          <a:blip r:embed="rId3"/>
          <a:stretch>
            <a:fillRect/>
          </a:stretch>
        </p:blipFill>
        <p:spPr>
          <a:xfrm>
            <a:off x="3154038" y="944793"/>
            <a:ext cx="7473776" cy="5594121"/>
          </a:xfrm>
          <a:prstGeom prst="rect">
            <a:avLst/>
          </a:prstGeom>
        </p:spPr>
      </p:pic>
      <p:pic>
        <p:nvPicPr>
          <p:cNvPr id="6" name="Picture 5">
            <a:extLst>
              <a:ext uri="{FF2B5EF4-FFF2-40B4-BE49-F238E27FC236}">
                <a16:creationId xmlns:a16="http://schemas.microsoft.com/office/drawing/2014/main" id="{00A71479-0A66-42FA-84E9-792991EC2655}"/>
              </a:ext>
            </a:extLst>
          </p:cNvPr>
          <p:cNvPicPr>
            <a:picLocks noChangeAspect="1"/>
          </p:cNvPicPr>
          <p:nvPr/>
        </p:nvPicPr>
        <p:blipFill>
          <a:blip r:embed="rId4"/>
          <a:stretch>
            <a:fillRect/>
          </a:stretch>
        </p:blipFill>
        <p:spPr>
          <a:xfrm>
            <a:off x="10590180" y="944792"/>
            <a:ext cx="1577112" cy="5548401"/>
          </a:xfrm>
          <a:prstGeom prst="rect">
            <a:avLst/>
          </a:prstGeom>
        </p:spPr>
      </p:pic>
      <p:pic>
        <p:nvPicPr>
          <p:cNvPr id="11" name="Picture 10">
            <a:extLst>
              <a:ext uri="{FF2B5EF4-FFF2-40B4-BE49-F238E27FC236}">
                <a16:creationId xmlns:a16="http://schemas.microsoft.com/office/drawing/2014/main" id="{8A038341-1127-4265-A565-F71D2698A38A}"/>
              </a:ext>
            </a:extLst>
          </p:cNvPr>
          <p:cNvPicPr>
            <a:picLocks noChangeAspect="1"/>
          </p:cNvPicPr>
          <p:nvPr/>
        </p:nvPicPr>
        <p:blipFill>
          <a:blip r:embed="rId5"/>
          <a:stretch>
            <a:fillRect/>
          </a:stretch>
        </p:blipFill>
        <p:spPr>
          <a:xfrm>
            <a:off x="9766903" y="6531657"/>
            <a:ext cx="2285950" cy="45719"/>
          </a:xfrm>
          <a:prstGeom prst="rect">
            <a:avLst/>
          </a:prstGeom>
        </p:spPr>
      </p:pic>
      <p:sp>
        <p:nvSpPr>
          <p:cNvPr id="12" name="Title 1">
            <a:extLst>
              <a:ext uri="{FF2B5EF4-FFF2-40B4-BE49-F238E27FC236}">
                <a16:creationId xmlns:a16="http://schemas.microsoft.com/office/drawing/2014/main" id="{C1C0A7E7-4393-420C-9C42-DA2E2811560A}"/>
              </a:ext>
            </a:extLst>
          </p:cNvPr>
          <p:cNvSpPr>
            <a:spLocks noGrp="1"/>
          </p:cNvSpPr>
          <p:nvPr>
            <p:ph type="title"/>
          </p:nvPr>
        </p:nvSpPr>
        <p:spPr>
          <a:xfrm>
            <a:off x="1452563" y="0"/>
            <a:ext cx="10539412" cy="898525"/>
          </a:xfrm>
        </p:spPr>
        <p:txBody>
          <a:bodyPr>
            <a:normAutofit/>
          </a:bodyPr>
          <a:lstStyle/>
          <a:p>
            <a:r>
              <a:rPr lang="en-US" sz="2800" dirty="0"/>
              <a:t>ESA Program Implementation - Milestone Gantt Chart</a:t>
            </a:r>
          </a:p>
        </p:txBody>
      </p:sp>
      <p:sp>
        <p:nvSpPr>
          <p:cNvPr id="2" name="TextBox 1">
            <a:extLst>
              <a:ext uri="{FF2B5EF4-FFF2-40B4-BE49-F238E27FC236}">
                <a16:creationId xmlns:a16="http://schemas.microsoft.com/office/drawing/2014/main" id="{D97CD20C-8808-4B21-9E9B-5C688BDDD69E}"/>
              </a:ext>
            </a:extLst>
          </p:cNvPr>
          <p:cNvSpPr txBox="1"/>
          <p:nvPr/>
        </p:nvSpPr>
        <p:spPr>
          <a:xfrm>
            <a:off x="139147" y="6538914"/>
            <a:ext cx="2440092" cy="230832"/>
          </a:xfrm>
          <a:prstGeom prst="rect">
            <a:avLst/>
          </a:prstGeom>
          <a:noFill/>
        </p:spPr>
        <p:txBody>
          <a:bodyPr wrap="none" rtlCol="0">
            <a:spAutoFit/>
          </a:bodyPr>
          <a:lstStyle/>
          <a:p>
            <a:r>
              <a:rPr lang="en-US" sz="900" b="1" dirty="0">
                <a:solidFill>
                  <a:srgbClr val="000000"/>
                </a:solidFill>
              </a:rPr>
              <a:t>NOTE: Based on CPUC Decision in January 2021</a:t>
            </a:r>
          </a:p>
        </p:txBody>
      </p:sp>
    </p:spTree>
    <p:extLst>
      <p:ext uri="{BB962C8B-B14F-4D97-AF65-F5344CB8AC3E}">
        <p14:creationId xmlns:p14="http://schemas.microsoft.com/office/powerpoint/2010/main" val="311681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96FAC-AD80-4782-9552-CBDB4DC75A5D}"/>
              </a:ext>
            </a:extLst>
          </p:cNvPr>
          <p:cNvSpPr>
            <a:spLocks noGrp="1"/>
          </p:cNvSpPr>
          <p:nvPr>
            <p:ph type="title"/>
          </p:nvPr>
        </p:nvSpPr>
        <p:spPr>
          <a:xfrm>
            <a:off x="1615044" y="132138"/>
            <a:ext cx="10593092" cy="623887"/>
          </a:xfrm>
        </p:spPr>
        <p:txBody>
          <a:bodyPr/>
          <a:lstStyle/>
          <a:p>
            <a:r>
              <a:rPr lang="en-US" dirty="0"/>
              <a:t>Low Income Programs – Proposed Pilots  </a:t>
            </a:r>
          </a:p>
        </p:txBody>
      </p:sp>
      <p:sp>
        <p:nvSpPr>
          <p:cNvPr id="5" name="Rectangle 4">
            <a:extLst>
              <a:ext uri="{FF2B5EF4-FFF2-40B4-BE49-F238E27FC236}">
                <a16:creationId xmlns:a16="http://schemas.microsoft.com/office/drawing/2014/main" id="{CD5063E9-70FB-459F-98E7-CC5DFE13FA9E}"/>
              </a:ext>
            </a:extLst>
          </p:cNvPr>
          <p:cNvSpPr/>
          <p:nvPr/>
        </p:nvSpPr>
        <p:spPr>
          <a:xfrm>
            <a:off x="1335691" y="1242929"/>
            <a:ext cx="8800201" cy="5632311"/>
          </a:xfrm>
          <a:prstGeom prst="rect">
            <a:avLst/>
          </a:prstGeom>
        </p:spPr>
        <p:txBody>
          <a:bodyPr wrap="square">
            <a:spAutoFit/>
          </a:bodyPr>
          <a:lstStyle/>
          <a:p>
            <a:r>
              <a:rPr lang="en-US" sz="2400" b="1" dirty="0">
                <a:solidFill>
                  <a:schemeClr val="accent1">
                    <a:lumMod val="75000"/>
                  </a:schemeClr>
                </a:solidFill>
                <a:latin typeface="Arial" panose="020B0604020202020204" pitchFamily="34" charset="0"/>
                <a:ea typeface="MS PGothic" pitchFamily="34" charset="-128"/>
                <a:cs typeface="Arial" panose="020B0604020202020204" pitchFamily="34" charset="0"/>
              </a:rPr>
              <a:t>Virtual Energy Coach: </a:t>
            </a:r>
          </a:p>
          <a:p>
            <a:pPr marL="800100" lvl="1" indent="-342900">
              <a:buFont typeface="Arial" panose="020B0604020202020204" pitchFamily="34" charset="0"/>
              <a:buChar char="•"/>
            </a:pPr>
            <a:r>
              <a:rPr lang="en-US" sz="2400" dirty="0">
                <a:solidFill>
                  <a:schemeClr val="accent1">
                    <a:lumMod val="75000"/>
                  </a:schemeClr>
                </a:solidFill>
                <a:latin typeface="Arial" panose="020B0604020202020204" pitchFamily="34" charset="0"/>
                <a:ea typeface="MS PGothic" pitchFamily="34" charset="-128"/>
                <a:cs typeface="Arial" panose="020B0604020202020204" pitchFamily="34" charset="0"/>
              </a:rPr>
              <a:t>Test concept of “virtual coach” where education and frequent communications will help drive savings with program enrollments and behavioral changes</a:t>
            </a:r>
          </a:p>
          <a:p>
            <a:pPr marL="800100" lvl="1" indent="-342900">
              <a:buFont typeface="Arial" panose="020B0604020202020204" pitchFamily="34" charset="0"/>
              <a:buChar char="•"/>
            </a:pPr>
            <a:r>
              <a:rPr lang="en-US" sz="2400" dirty="0">
                <a:solidFill>
                  <a:schemeClr val="accent1">
                    <a:lumMod val="75000"/>
                  </a:schemeClr>
                </a:solidFill>
                <a:latin typeface="Arial" panose="020B0604020202020204" pitchFamily="34" charset="0"/>
                <a:ea typeface="MS PGothic" pitchFamily="34" charset="-128"/>
                <a:cs typeface="Arial" panose="020B0604020202020204" pitchFamily="34" charset="0"/>
              </a:rPr>
              <a:t>Leverage the Load Disaggregation project for customer recommendations and outreach </a:t>
            </a:r>
          </a:p>
          <a:p>
            <a:endParaRPr lang="en-US" sz="2400" dirty="0">
              <a:solidFill>
                <a:schemeClr val="accent1">
                  <a:lumMod val="75000"/>
                </a:schemeClr>
              </a:solidFill>
              <a:latin typeface="Arial" panose="020B0604020202020204" pitchFamily="34" charset="0"/>
              <a:ea typeface="MS PGothic" pitchFamily="34" charset="-128"/>
              <a:cs typeface="Arial" panose="020B0604020202020204" pitchFamily="34" charset="0"/>
            </a:endParaRPr>
          </a:p>
          <a:p>
            <a:r>
              <a:rPr lang="en-US" sz="2400" b="1" dirty="0">
                <a:solidFill>
                  <a:schemeClr val="accent1">
                    <a:lumMod val="75000"/>
                  </a:schemeClr>
                </a:solidFill>
                <a:latin typeface="Arial" panose="020B0604020202020204" pitchFamily="34" charset="0"/>
                <a:ea typeface="MS PGothic" pitchFamily="34" charset="-128"/>
                <a:cs typeface="Arial" panose="020B0604020202020204" pitchFamily="34" charset="0"/>
              </a:rPr>
              <a:t>Long Term CARE Customer:</a:t>
            </a:r>
          </a:p>
          <a:p>
            <a:pPr marL="800100" lvl="1" indent="-342900">
              <a:buFont typeface="Arial" panose="020B0604020202020204" pitchFamily="34" charset="0"/>
              <a:buChar char="•"/>
            </a:pPr>
            <a:r>
              <a:rPr lang="en-US" sz="2400" dirty="0">
                <a:solidFill>
                  <a:schemeClr val="accent1">
                    <a:lumMod val="75000"/>
                  </a:schemeClr>
                </a:solidFill>
                <a:latin typeface="Arial" panose="020B0604020202020204" pitchFamily="34" charset="0"/>
                <a:ea typeface="MS PGothic" pitchFamily="34" charset="-128"/>
                <a:cs typeface="Arial" panose="020B0604020202020204" pitchFamily="34" charset="0"/>
              </a:rPr>
              <a:t>Test effectiveness of different outreach and communications to increase ESA participation among long term CARE customers (defined as 10 or more years continuously on CARE). </a:t>
            </a:r>
            <a:r>
              <a:rPr lang="en-US" sz="2400" dirty="0">
                <a:solidFill>
                  <a:srgbClr val="44C8F5">
                    <a:lumMod val="50000"/>
                  </a:srgbClr>
                </a:solidFill>
                <a:latin typeface="Calibri"/>
                <a:ea typeface="MS PGothic" pitchFamily="34" charset="-128"/>
                <a:cs typeface="Arial" panose="020B0604020202020204" pitchFamily="34" charset="0"/>
              </a:rPr>
              <a:t>	</a:t>
            </a:r>
          </a:p>
          <a:p>
            <a:endParaRPr kumimoji="0" lang="en-US" sz="2400" b="0" i="0" u="none" strike="noStrike" kern="1200" cap="none" spc="0" normalizeH="0" baseline="0" noProof="0" dirty="0">
              <a:ln>
                <a:noFill/>
              </a:ln>
              <a:solidFill>
                <a:srgbClr val="44C8F5">
                  <a:lumMod val="50000"/>
                </a:srgbClr>
              </a:solidFill>
              <a:effectLst/>
              <a:uLnTx/>
              <a:uFillTx/>
              <a:latin typeface="Calibri"/>
              <a:ea typeface="MS PGothic" pitchFamily="34" charset="-128"/>
              <a:cs typeface="Arial" panose="020B0604020202020204" pitchFamily="34" charset="0"/>
            </a:endParaRPr>
          </a:p>
          <a:p>
            <a:endParaRPr kumimoji="0" lang="en-US" sz="2400" b="0" i="0" u="none" strike="noStrike" kern="1200" cap="none" spc="0" normalizeH="0" baseline="0" noProof="0" dirty="0">
              <a:ln>
                <a:noFill/>
              </a:ln>
              <a:solidFill>
                <a:srgbClr val="44C8F5">
                  <a:lumMod val="50000"/>
                </a:srgbClr>
              </a:solidFill>
              <a:effectLst/>
              <a:uLnTx/>
              <a:uFillTx/>
              <a:latin typeface="Calibri"/>
              <a:ea typeface="MS PGothic" pitchFamily="34" charset="-128"/>
              <a:cs typeface="Arial" panose="020B0604020202020204" pitchFamily="34" charset="0"/>
            </a:endParaRPr>
          </a:p>
          <a:p>
            <a:endParaRPr kumimoji="0" lang="en-US" sz="2400" b="0" i="0" u="none" strike="noStrike" kern="1200" cap="none" spc="0" normalizeH="0" baseline="0" noProof="0" dirty="0">
              <a:ln>
                <a:noFill/>
              </a:ln>
              <a:solidFill>
                <a:srgbClr val="44C8F5">
                  <a:lumMod val="50000"/>
                </a:srgbClr>
              </a:solidFill>
              <a:effectLst/>
              <a:uLnTx/>
              <a:uFillTx/>
              <a:latin typeface="Calibri"/>
              <a:ea typeface="MS PGothic" pitchFamily="34" charset="-128"/>
              <a:cs typeface="Arial" panose="020B0604020202020204" pitchFamily="34" charset="0"/>
            </a:endParaRPr>
          </a:p>
        </p:txBody>
      </p:sp>
    </p:spTree>
    <p:extLst>
      <p:ext uri="{BB962C8B-B14F-4D97-AF65-F5344CB8AC3E}">
        <p14:creationId xmlns:p14="http://schemas.microsoft.com/office/powerpoint/2010/main" val="64854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5FAB-925C-4E14-9D8D-005BA4A7D6BC}"/>
              </a:ext>
            </a:extLst>
          </p:cNvPr>
          <p:cNvSpPr>
            <a:spLocks noGrp="1"/>
          </p:cNvSpPr>
          <p:nvPr>
            <p:ph type="title"/>
          </p:nvPr>
        </p:nvSpPr>
        <p:spPr>
          <a:xfrm>
            <a:off x="1467813" y="201879"/>
            <a:ext cx="9753600" cy="623887"/>
          </a:xfrm>
        </p:spPr>
        <p:txBody>
          <a:bodyPr/>
          <a:lstStyle/>
          <a:p>
            <a:r>
              <a:rPr lang="en-US" dirty="0"/>
              <a:t>CARE/FERA Program 2021 - 2026 Proposed Changes</a:t>
            </a:r>
          </a:p>
        </p:txBody>
      </p:sp>
      <p:sp>
        <p:nvSpPr>
          <p:cNvPr id="3" name="Rectangle 2">
            <a:extLst>
              <a:ext uri="{FF2B5EF4-FFF2-40B4-BE49-F238E27FC236}">
                <a16:creationId xmlns:a16="http://schemas.microsoft.com/office/drawing/2014/main" id="{5157C0EF-BECA-46FF-AA8A-AA98A3605A0D}"/>
              </a:ext>
            </a:extLst>
          </p:cNvPr>
          <p:cNvSpPr/>
          <p:nvPr/>
        </p:nvSpPr>
        <p:spPr>
          <a:xfrm>
            <a:off x="914397" y="1280855"/>
            <a:ext cx="10593092" cy="3711785"/>
          </a:xfrm>
          <a:prstGeom prst="rect">
            <a:avLst/>
          </a:prstGeom>
        </p:spPr>
        <p:txBody>
          <a:bodyPr wrap="square">
            <a:spAutoFit/>
          </a:bodyPr>
          <a:lstStyle/>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Change certification period for Non-profit, Ag, Migrant Farm Worker housing facilities from 2 years to 4 years</a:t>
            </a:r>
          </a:p>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Change CARE eligibility estimate filing date from December to February</a:t>
            </a:r>
          </a:p>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schemeClr>
                </a:solidFill>
                <a:effectLst/>
                <a:uLnTx/>
                <a:uFillTx/>
                <a:latin typeface="Arial" panose="020B0604020202020204" pitchFamily="34" charset="0"/>
                <a:ea typeface="+mn-ea"/>
                <a:cs typeface="Arial" panose="020B0604020202020204" pitchFamily="34" charset="0"/>
              </a:rPr>
              <a:t>Enhance the CBOs outreach: </a:t>
            </a:r>
          </a:p>
          <a:p>
            <a:pPr marL="742950" lvl="1" indent="-285750">
              <a:buFont typeface="Arial" panose="020B0604020202020204" pitchFamily="34" charset="0"/>
              <a:buChar char="•"/>
              <a:defRPr/>
            </a:pPr>
            <a:r>
              <a:rPr lang="en-US" dirty="0">
                <a:solidFill>
                  <a:schemeClr val="tx1">
                    <a:lumMod val="75000"/>
                  </a:schemeClr>
                </a:solidFill>
                <a:latin typeface="Arial" panose="020B0604020202020204" pitchFamily="34" charset="0"/>
                <a:cs typeface="Arial" panose="020B0604020202020204" pitchFamily="34" charset="0"/>
              </a:rPr>
              <a:t>Propose increase capitation program payment from “up to $20” to “up to $30” for new CARE enrollment utilizing more holistic education to include ESA and rate options</a:t>
            </a:r>
          </a:p>
          <a:p>
            <a:pPr marL="742950" lvl="1" indent="-285750">
              <a:buFont typeface="Arial" panose="020B0604020202020204" pitchFamily="34" charset="0"/>
              <a:buChar char="•"/>
              <a:defRPr/>
            </a:pPr>
            <a:r>
              <a:rPr lang="en-US" dirty="0">
                <a:solidFill>
                  <a:schemeClr val="tx1">
                    <a:lumMod val="75000"/>
                  </a:schemeClr>
                </a:solidFill>
                <a:latin typeface="Arial" panose="020B0604020202020204" pitchFamily="34" charset="0"/>
                <a:cs typeface="Arial" panose="020B0604020202020204" pitchFamily="34" charset="0"/>
              </a:rPr>
              <a:t>Propose same payment for new FERA enrollment for agencies participating in the capitation program</a:t>
            </a:r>
          </a:p>
        </p:txBody>
      </p:sp>
    </p:spTree>
    <p:extLst>
      <p:ext uri="{BB962C8B-B14F-4D97-AF65-F5344CB8AC3E}">
        <p14:creationId xmlns:p14="http://schemas.microsoft.com/office/powerpoint/2010/main" val="3665909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15FAB-925C-4E14-9D8D-005BA4A7D6BC}"/>
              </a:ext>
            </a:extLst>
          </p:cNvPr>
          <p:cNvSpPr>
            <a:spLocks noGrp="1"/>
          </p:cNvSpPr>
          <p:nvPr>
            <p:ph type="title"/>
          </p:nvPr>
        </p:nvSpPr>
        <p:spPr>
          <a:xfrm>
            <a:off x="1467813" y="201879"/>
            <a:ext cx="9753600" cy="623887"/>
          </a:xfrm>
        </p:spPr>
        <p:txBody>
          <a:bodyPr/>
          <a:lstStyle/>
          <a:p>
            <a:r>
              <a:rPr lang="en-US" dirty="0"/>
              <a:t>Questions?</a:t>
            </a:r>
          </a:p>
        </p:txBody>
      </p:sp>
      <p:sp>
        <p:nvSpPr>
          <p:cNvPr id="3" name="Rectangle 2">
            <a:extLst>
              <a:ext uri="{FF2B5EF4-FFF2-40B4-BE49-F238E27FC236}">
                <a16:creationId xmlns:a16="http://schemas.microsoft.com/office/drawing/2014/main" id="{5157C0EF-BECA-46FF-AA8A-AA98A3605A0D}"/>
              </a:ext>
            </a:extLst>
          </p:cNvPr>
          <p:cNvSpPr/>
          <p:nvPr/>
        </p:nvSpPr>
        <p:spPr>
          <a:xfrm>
            <a:off x="1077302" y="1118801"/>
            <a:ext cx="10360614" cy="5201424"/>
          </a:xfrm>
          <a:prstGeom prst="rect">
            <a:avLst/>
          </a:prstGeom>
        </p:spPr>
        <p:txBody>
          <a:bodyPr wrap="square">
            <a:spAutoFit/>
          </a:bodyPr>
          <a:lstStyle/>
          <a:p>
            <a:pPr marR="0" lvl="0" algn="l" defTabSz="457200" rtl="0" eaLnBrk="0" fontAlgn="base" latinLnBrk="0" hangingPunct="0">
              <a:lnSpc>
                <a:spcPct val="100000"/>
              </a:lnSpc>
              <a:spcBef>
                <a:spcPct val="20000"/>
              </a:spcBef>
              <a:spcAft>
                <a:spcPct val="0"/>
              </a:spcAft>
              <a:buClrTx/>
              <a:buSzTx/>
              <a:tabLst/>
              <a:defRPr/>
            </a:pPr>
            <a:r>
              <a:rPr lang="en-US" sz="2000" b="1" dirty="0">
                <a:solidFill>
                  <a:schemeClr val="accent1">
                    <a:lumMod val="75000"/>
                  </a:schemeClr>
                </a:solidFill>
                <a:latin typeface="Arial" panose="020B0604020202020204" pitchFamily="34" charset="0"/>
                <a:cs typeface="Arial" panose="020B0604020202020204" pitchFamily="34" charset="0"/>
              </a:rPr>
              <a:t>Contact Information:</a:t>
            </a:r>
          </a:p>
          <a:p>
            <a:pPr lvl="1" defTabSz="457200" eaLnBrk="0" fontAlgn="base" hangingPunct="0">
              <a:spcBef>
                <a:spcPct val="20000"/>
              </a:spcBef>
              <a:spcAft>
                <a:spcPct val="0"/>
              </a:spcAft>
              <a:defRPr/>
            </a:pPr>
            <a:endParaRPr lang="en-US" sz="2000" dirty="0">
              <a:solidFill>
                <a:schemeClr val="accent1">
                  <a:lumMod val="75000"/>
                </a:schemeClr>
              </a:solidFill>
              <a:latin typeface="Arial" panose="020B0604020202020204" pitchFamily="34" charset="0"/>
              <a:cs typeface="Arial" panose="020B0604020202020204" pitchFamily="34" charset="0"/>
            </a:endParaRPr>
          </a:p>
          <a:p>
            <a:pPr lvl="1" defTabSz="457200" eaLnBrk="0" fontAlgn="base" hangingPunct="0">
              <a:spcBef>
                <a:spcPct val="20000"/>
              </a:spcBef>
              <a:spcAft>
                <a:spcPct val="0"/>
              </a:spcAft>
              <a:defRPr/>
            </a:pPr>
            <a:r>
              <a:rPr lang="en-US" sz="1600" b="1" dirty="0">
                <a:solidFill>
                  <a:schemeClr val="accent1">
                    <a:lumMod val="75000"/>
                  </a:schemeClr>
                </a:solidFill>
                <a:latin typeface="Arial" panose="020B0604020202020204" pitchFamily="34" charset="0"/>
                <a:cs typeface="Arial" panose="020B0604020202020204" pitchFamily="34" charset="0"/>
              </a:rPr>
              <a:t>Marlene Murphy Roach </a:t>
            </a:r>
            <a:r>
              <a:rPr lang="en-US" sz="1600" dirty="0">
                <a:solidFill>
                  <a:schemeClr val="accent1">
                    <a:lumMod val="75000"/>
                  </a:schemeClr>
                </a:solidFill>
                <a:latin typeface="Arial" panose="020B0604020202020204" pitchFamily="34" charset="0"/>
                <a:cs typeface="Arial" panose="020B0604020202020204" pitchFamily="34" charset="0"/>
              </a:rPr>
              <a:t>							</a:t>
            </a:r>
            <a:r>
              <a:rPr lang="en-US" sz="1600" b="1" dirty="0">
                <a:solidFill>
                  <a:schemeClr val="accent1">
                    <a:lumMod val="75000"/>
                  </a:schemeClr>
                </a:solidFill>
                <a:latin typeface="Arial" panose="020B0604020202020204" pitchFamily="34" charset="0"/>
                <a:cs typeface="Arial" panose="020B0604020202020204" pitchFamily="34" charset="0"/>
              </a:rPr>
              <a:t>Lori Leiva Jungbluth</a:t>
            </a:r>
          </a:p>
          <a:p>
            <a:pPr lvl="1" defTabSz="457200" eaLnBrk="0" fontAlgn="base" hangingPunct="0">
              <a:spcBef>
                <a:spcPct val="20000"/>
              </a:spcBef>
              <a:spcAft>
                <a:spcPct val="0"/>
              </a:spcAft>
              <a:defRPr/>
            </a:pPr>
            <a:r>
              <a:rPr lang="en-US" sz="1600" dirty="0">
                <a:solidFill>
                  <a:schemeClr val="accent1">
                    <a:lumMod val="75000"/>
                  </a:schemeClr>
                </a:solidFill>
                <a:latin typeface="Arial" panose="020B0604020202020204" pitchFamily="34" charset="0"/>
                <a:cs typeface="Arial" panose="020B0604020202020204" pitchFamily="34" charset="0"/>
              </a:rPr>
              <a:t>Director, Income Qualified Programs &amp; DACs				Principal, Programs Strategy</a:t>
            </a:r>
          </a:p>
          <a:p>
            <a:pPr lvl="1" defTabSz="457200" eaLnBrk="0" fontAlgn="base" hangingPunct="0">
              <a:spcBef>
                <a:spcPct val="20000"/>
              </a:spcBef>
              <a:spcAft>
                <a:spcPct val="0"/>
              </a:spcAft>
              <a:defRPr/>
            </a:pPr>
            <a:r>
              <a:rPr lang="en-US" sz="1600" dirty="0">
                <a:solidFill>
                  <a:schemeClr val="accent1">
                    <a:lumMod val="75000"/>
                  </a:schemeClr>
                </a:solidFill>
                <a:latin typeface="Arial" panose="020B0604020202020204" pitchFamily="34" charset="0"/>
                <a:cs typeface="Arial" panose="020B0604020202020204" pitchFamily="34" charset="0"/>
              </a:rPr>
              <a:t>415.973.2090										415.973.3034 							</a:t>
            </a:r>
          </a:p>
          <a:p>
            <a:pPr lvl="1" defTabSz="457200" eaLnBrk="0" fontAlgn="base" hangingPunct="0">
              <a:spcBef>
                <a:spcPct val="20000"/>
              </a:spcBef>
              <a:spcAft>
                <a:spcPct val="0"/>
              </a:spcAft>
              <a:defRPr/>
            </a:pPr>
            <a:r>
              <a:rPr lang="en-US" sz="1600" dirty="0">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Marlene.murphyroach@pge.com</a:t>
            </a:r>
            <a:r>
              <a:rPr lang="en-US" sz="1600" dirty="0">
                <a:solidFill>
                  <a:schemeClr val="accent1">
                    <a:lumMod val="75000"/>
                  </a:schemeClr>
                </a:solidFill>
                <a:latin typeface="Arial" panose="020B0604020202020204" pitchFamily="34" charset="0"/>
                <a:cs typeface="Arial" panose="020B0604020202020204" pitchFamily="34" charset="0"/>
              </a:rPr>
              <a:t>						</a:t>
            </a:r>
            <a:r>
              <a:rPr lang="en-US" sz="16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lori.leivajungbluth@pge.com</a:t>
            </a:r>
            <a:endParaRPr lang="en-US" sz="1600" dirty="0">
              <a:solidFill>
                <a:schemeClr val="accent1">
                  <a:lumMod val="75000"/>
                </a:schemeClr>
              </a:solidFill>
              <a:latin typeface="Arial" panose="020B0604020202020204" pitchFamily="34" charset="0"/>
              <a:cs typeface="Arial" panose="020B0604020202020204" pitchFamily="34" charset="0"/>
            </a:endParaRPr>
          </a:p>
          <a:p>
            <a:pPr lvl="1" defTabSz="457200" eaLnBrk="0" fontAlgn="base" hangingPunct="0">
              <a:spcBef>
                <a:spcPct val="20000"/>
              </a:spcBef>
              <a:spcAft>
                <a:spcPct val="0"/>
              </a:spcAft>
              <a:defRPr/>
            </a:pPr>
            <a:endParaRPr lang="en-US" sz="1600" dirty="0">
              <a:solidFill>
                <a:schemeClr val="accent1">
                  <a:lumMod val="75000"/>
                </a:schemeClr>
              </a:solidFill>
              <a:latin typeface="Arial" panose="020B0604020202020204" pitchFamily="34" charset="0"/>
              <a:cs typeface="Arial" panose="020B0604020202020204" pitchFamily="34" charset="0"/>
            </a:endParaRPr>
          </a:p>
          <a:p>
            <a:pPr lvl="1" defTabSz="457200" eaLnBrk="0" fontAlgn="base" hangingPunct="0">
              <a:spcBef>
                <a:spcPct val="20000"/>
              </a:spcBef>
              <a:spcAft>
                <a:spcPct val="0"/>
              </a:spcAft>
              <a:defRPr/>
            </a:pPr>
            <a:r>
              <a:rPr lang="en-US" sz="1600" b="1" dirty="0">
                <a:solidFill>
                  <a:schemeClr val="accent1">
                    <a:lumMod val="75000"/>
                  </a:schemeClr>
                </a:solidFill>
                <a:latin typeface="Arial" panose="020B0604020202020204" pitchFamily="34" charset="0"/>
                <a:cs typeface="Arial" panose="020B0604020202020204" pitchFamily="34" charset="0"/>
              </a:rPr>
              <a:t>Mary O’Drain</a:t>
            </a:r>
            <a:r>
              <a:rPr lang="en-US" sz="1600" dirty="0">
                <a:solidFill>
                  <a:schemeClr val="accent1">
                    <a:lumMod val="75000"/>
                  </a:schemeClr>
                </a:solidFill>
                <a:latin typeface="Arial" panose="020B0604020202020204" pitchFamily="34" charset="0"/>
                <a:cs typeface="Arial" panose="020B0604020202020204" pitchFamily="34" charset="0"/>
              </a:rPr>
              <a:t>																	</a:t>
            </a:r>
          </a:p>
          <a:p>
            <a:pPr lvl="1" defTabSz="457200" eaLnBrk="0" fontAlgn="base" hangingPunct="0">
              <a:spcBef>
                <a:spcPct val="20000"/>
              </a:spcBef>
              <a:spcAft>
                <a:spcPct val="0"/>
              </a:spcAft>
              <a:defRPr/>
            </a:pPr>
            <a:r>
              <a:rPr lang="en-US" sz="1600" dirty="0">
                <a:solidFill>
                  <a:schemeClr val="accent1">
                    <a:lumMod val="75000"/>
                  </a:schemeClr>
                </a:solidFill>
                <a:latin typeface="Arial" panose="020B0604020202020204" pitchFamily="34" charset="0"/>
                <a:cs typeface="Arial" panose="020B0604020202020204" pitchFamily="34" charset="0"/>
              </a:rPr>
              <a:t>Expert, Regulatory Policy Analyst		</a:t>
            </a:r>
          </a:p>
          <a:p>
            <a:pPr lvl="1" defTabSz="457200" eaLnBrk="0" fontAlgn="base" hangingPunct="0">
              <a:spcBef>
                <a:spcPct val="20000"/>
              </a:spcBef>
              <a:spcAft>
                <a:spcPct val="0"/>
              </a:spcAft>
              <a:defRPr/>
            </a:pPr>
            <a:r>
              <a:rPr lang="en-US" sz="1600" dirty="0">
                <a:solidFill>
                  <a:schemeClr val="accent1">
                    <a:lumMod val="75000"/>
                  </a:schemeClr>
                </a:solidFill>
                <a:latin typeface="Arial" panose="020B0604020202020204" pitchFamily="34" charset="0"/>
                <a:cs typeface="Arial" panose="020B0604020202020204" pitchFamily="34" charset="0"/>
              </a:rPr>
              <a:t>415.973.2317												</a:t>
            </a:r>
          </a:p>
          <a:p>
            <a:pPr lvl="1" defTabSz="457200" eaLnBrk="0" fontAlgn="base" hangingPunct="0">
              <a:spcBef>
                <a:spcPct val="20000"/>
              </a:spcBef>
              <a:spcAft>
                <a:spcPct val="0"/>
              </a:spcAft>
              <a:defRPr/>
            </a:pPr>
            <a:r>
              <a:rPr lang="en-US" sz="1600" dirty="0">
                <a:solidFill>
                  <a:schemeClr val="accent1">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Mary.odrain@pge.com</a:t>
            </a:r>
            <a:r>
              <a:rPr lang="en-US" sz="1600" dirty="0">
                <a:solidFill>
                  <a:schemeClr val="accent1">
                    <a:lumMod val="75000"/>
                  </a:schemeClr>
                </a:solidFill>
                <a:latin typeface="Arial" panose="020B0604020202020204" pitchFamily="34" charset="0"/>
                <a:cs typeface="Arial" panose="020B0604020202020204" pitchFamily="34" charset="0"/>
              </a:rPr>
              <a:t>	</a:t>
            </a:r>
          </a:p>
          <a:p>
            <a:pPr lvl="1" defTabSz="457200" eaLnBrk="0" fontAlgn="base" hangingPunct="0">
              <a:spcBef>
                <a:spcPct val="20000"/>
              </a:spcBef>
              <a:spcAft>
                <a:spcPct val="0"/>
              </a:spcAft>
              <a:defRPr/>
            </a:pPr>
            <a:r>
              <a:rPr lang="en-US" sz="1600" dirty="0">
                <a:solidFill>
                  <a:schemeClr val="accent1">
                    <a:lumMod val="75000"/>
                  </a:schemeClr>
                </a:solidFill>
                <a:latin typeface="Arial" panose="020B0604020202020204" pitchFamily="34" charset="0"/>
                <a:cs typeface="Arial" panose="020B0604020202020204" pitchFamily="34" charset="0"/>
              </a:rPr>
              <a:t>								</a:t>
            </a:r>
          </a:p>
          <a:p>
            <a:pPr lvl="1" defTabSz="457200" eaLnBrk="0" fontAlgn="base" hangingPunct="0">
              <a:spcBef>
                <a:spcPct val="20000"/>
              </a:spcBef>
              <a:spcAft>
                <a:spcPct val="0"/>
              </a:spcAft>
              <a:defRPr/>
            </a:pPr>
            <a:r>
              <a:rPr lang="en-US" sz="1600" b="1" dirty="0">
                <a:solidFill>
                  <a:schemeClr val="accent1">
                    <a:lumMod val="75000"/>
                  </a:schemeClr>
                </a:solidFill>
                <a:latin typeface="Arial" panose="020B0604020202020204" pitchFamily="34" charset="0"/>
                <a:cs typeface="Arial" panose="020B0604020202020204" pitchFamily="34" charset="0"/>
              </a:rPr>
              <a:t>Neil Singh</a:t>
            </a:r>
          </a:p>
          <a:p>
            <a:pPr lvl="1" defTabSz="457200" eaLnBrk="0" fontAlgn="base" hangingPunct="0">
              <a:spcBef>
                <a:spcPct val="20000"/>
              </a:spcBef>
              <a:spcAft>
                <a:spcPct val="0"/>
              </a:spcAft>
              <a:defRPr/>
            </a:pPr>
            <a:r>
              <a:rPr lang="en-US" sz="1600" dirty="0">
                <a:solidFill>
                  <a:schemeClr val="accent1">
                    <a:lumMod val="75000"/>
                  </a:schemeClr>
                </a:solidFill>
                <a:latin typeface="Arial" panose="020B0604020202020204" pitchFamily="34" charset="0"/>
                <a:cs typeface="Arial" panose="020B0604020202020204" pitchFamily="34" charset="0"/>
              </a:rPr>
              <a:t>415.973.1541</a:t>
            </a:r>
          </a:p>
          <a:p>
            <a:pPr lvl="1" defTabSz="457200" eaLnBrk="0" fontAlgn="base" hangingPunct="0">
              <a:spcBef>
                <a:spcPct val="20000"/>
              </a:spcBef>
              <a:spcAft>
                <a:spcPct val="0"/>
              </a:spcAft>
              <a:defRPr/>
            </a:pPr>
            <a:r>
              <a:rPr lang="en-US" sz="1600" dirty="0">
                <a:solidFill>
                  <a:schemeClr val="accent1">
                    <a:lumMod val="75000"/>
                  </a:schemeClr>
                </a:solidFill>
                <a:latin typeface="Arial" panose="020B0604020202020204" pitchFamily="34" charset="0"/>
                <a:cs typeface="Arial" panose="020B0604020202020204" pitchFamily="34" charset="0"/>
              </a:rPr>
              <a:t>Manager, Program Delivery</a:t>
            </a:r>
          </a:p>
          <a:p>
            <a:pPr lvl="1" defTabSz="457200" eaLnBrk="0" fontAlgn="base" hangingPunct="0">
              <a:spcBef>
                <a:spcPct val="20000"/>
              </a:spcBef>
              <a:spcAft>
                <a:spcPct val="0"/>
              </a:spcAft>
              <a:defRPr/>
            </a:pPr>
            <a:r>
              <a:rPr lang="en-US" sz="1600" dirty="0">
                <a:solidFill>
                  <a:schemeClr val="accent1">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Neil.singh@pge.com</a:t>
            </a:r>
            <a:endParaRPr lang="en-US" sz="1600" dirty="0">
              <a:solidFill>
                <a:schemeClr val="accent1">
                  <a:lumMod val="75000"/>
                </a:schemeClr>
              </a:solidFill>
              <a:latin typeface="Arial" panose="020B0604020202020204" pitchFamily="34" charset="0"/>
              <a:cs typeface="Arial" panose="020B0604020202020204" pitchFamily="34" charset="0"/>
            </a:endParaRPr>
          </a:p>
          <a:p>
            <a:pPr marR="0" lvl="0" algn="l" defTabSz="457200" rtl="0" eaLnBrk="0" fontAlgn="base" latinLnBrk="0" hangingPunct="0">
              <a:lnSpc>
                <a:spcPct val="100000"/>
              </a:lnSpc>
              <a:spcBef>
                <a:spcPct val="20000"/>
              </a:spcBef>
              <a:spcAft>
                <a:spcPct val="0"/>
              </a:spcAft>
              <a:buClrTx/>
              <a:buSzTx/>
              <a:tabLst/>
              <a:defRPr/>
            </a:pPr>
            <a:endParaRPr lang="en-US" sz="16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7705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GE Tab Theme">
  <a:themeElements>
    <a:clrScheme name="PGE - Custom">
      <a:dk1>
        <a:srgbClr val="0089C4"/>
      </a:dk1>
      <a:lt1>
        <a:sysClr val="window" lastClr="FFFFFF"/>
      </a:lt1>
      <a:dk2>
        <a:srgbClr val="777777"/>
      </a:dk2>
      <a:lt2>
        <a:srgbClr val="BBBBBB"/>
      </a:lt2>
      <a:accent1>
        <a:srgbClr val="0089C4"/>
      </a:accent1>
      <a:accent2>
        <a:srgbClr val="FFA100"/>
      </a:accent2>
      <a:accent3>
        <a:srgbClr val="70A489"/>
      </a:accent3>
      <a:accent4>
        <a:srgbClr val="CAB575"/>
      </a:accent4>
      <a:accent5>
        <a:srgbClr val="44C8F5"/>
      </a:accent5>
      <a:accent6>
        <a:srgbClr val="FFC766"/>
      </a:accent6>
      <a:hlink>
        <a:srgbClr val="0089C4"/>
      </a:hlink>
      <a:folHlink>
        <a:srgbClr val="696C4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_Color_pge_presentation_template_2018-optimized.pptx" id="{43B4338F-BC35-4DF6-B355-0A196A56F247}" vid="{D67EA4DC-788D-4E92-ABB6-B5A6714091B6}"/>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G&amp;E Presentatio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G&amp;E Presentation Template">
  <a:themeElements>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fontScheme name="PG&amp;E Presentation Template">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tx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63679" tIns="31839" rIns="63679" bIns="31839" numCol="1" anchor="ctr" anchorCtr="0" compatLnSpc="1">
        <a:prstTxWarp prst="textNoShape">
          <a:avLst/>
        </a:prstTxWarp>
      </a:bodyPr>
      <a:lstStyle>
        <a:defPPr marL="0" marR="0" indent="0" algn="ctr" defTabSz="914400" rtl="0" eaLnBrk="1" fontAlgn="base" latinLnBrk="0" hangingPunct="1">
          <a:lnSpc>
            <a:spcPct val="90000"/>
          </a:lnSpc>
          <a:spcBef>
            <a:spcPct val="30000"/>
          </a:spcBef>
          <a:spcAft>
            <a:spcPct val="0"/>
          </a:spcAft>
          <a:buClrTx/>
          <a:buSzTx/>
          <a:buFontTx/>
          <a:buNone/>
          <a:tabLst/>
          <a:defRPr kumimoji="0" lang="en-US" sz="20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PG&amp;E Presentation Template 1">
        <a:dk1>
          <a:srgbClr val="0082AA"/>
        </a:dk1>
        <a:lt1>
          <a:srgbClr val="FFFFFF"/>
        </a:lt1>
        <a:dk2>
          <a:srgbClr val="FFA100"/>
        </a:dk2>
        <a:lt2>
          <a:srgbClr val="00A7C2"/>
        </a:lt2>
        <a:accent1>
          <a:srgbClr val="005C78"/>
        </a:accent1>
        <a:accent2>
          <a:srgbClr val="70A489"/>
        </a:accent2>
        <a:accent3>
          <a:srgbClr val="FFFFFF"/>
        </a:accent3>
        <a:accent4>
          <a:srgbClr val="006E91"/>
        </a:accent4>
        <a:accent5>
          <a:srgbClr val="AAB5BE"/>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
      <a:clrScheme name="PG&amp;E Presentation Template 2">
        <a:dk1>
          <a:srgbClr val="0082AA"/>
        </a:dk1>
        <a:lt1>
          <a:srgbClr val="FFFFFF"/>
        </a:lt1>
        <a:dk2>
          <a:srgbClr val="FFA100"/>
        </a:dk2>
        <a:lt2>
          <a:srgbClr val="00A7C2"/>
        </a:lt2>
        <a:accent1>
          <a:srgbClr val="004960"/>
        </a:accent1>
        <a:accent2>
          <a:srgbClr val="70A489"/>
        </a:accent2>
        <a:accent3>
          <a:srgbClr val="FFFFFF"/>
        </a:accent3>
        <a:accent4>
          <a:srgbClr val="006E91"/>
        </a:accent4>
        <a:accent5>
          <a:srgbClr val="AAB1B6"/>
        </a:accent5>
        <a:accent6>
          <a:srgbClr val="65947C"/>
        </a:accent6>
        <a:hlink>
          <a:srgbClr val="A3A86B"/>
        </a:hlink>
        <a:folHlink>
          <a:srgbClr val="CAB575"/>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3DADF49424734DB6BAE4E8EDF84CCB" ma:contentTypeVersion="3" ma:contentTypeDescription="Create a new document." ma:contentTypeScope="" ma:versionID="e0fb55e4f69ba0da36c7457f12b8a2b6">
  <xsd:schema xmlns:xsd="http://www.w3.org/2001/XMLSchema" xmlns:xs="http://www.w3.org/2001/XMLSchema" xmlns:p="http://schemas.microsoft.com/office/2006/metadata/properties" xmlns:ns2="d2749cae-3b09-4902-b2fe-48dfe8b9c04c" targetNamespace="http://schemas.microsoft.com/office/2006/metadata/properties" ma:root="true" ma:fieldsID="7b0245d4feb25dd516c242b23c92bb53" ns2:_="">
    <xsd:import namespace="d2749cae-3b09-4902-b2fe-48dfe8b9c04c"/>
    <xsd:element name="properties">
      <xsd:complexType>
        <xsd:sequence>
          <xsd:element name="documentManagement">
            <xsd:complexType>
              <xsd:all>
                <xsd:element ref="ns2:Category"/>
                <xsd:element ref="ns2:ReleaseDate" minOccurs="0"/>
                <xsd:element ref="ns2:Meeting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49cae-3b09-4902-b2fe-48dfe8b9c04c" elementFormDefault="qualified">
    <xsd:import namespace="http://schemas.microsoft.com/office/2006/documentManagement/types"/>
    <xsd:import namespace="http://schemas.microsoft.com/office/infopath/2007/PartnerControls"/>
    <xsd:element name="Category" ma:index="8" ma:displayName="Category" ma:default="PublicMeetings" ma:description="If selected Assessments, it will show in Liob Assessments webpage. Else select the relevant category. If unsure and part of Public Meeting, select PublicMeetings." ma:format="Dropdown" ma:internalName="Category">
      <xsd:simpleType>
        <xsd:restriction base="dms:Choice">
          <xsd:enumeration value="Assessments"/>
          <xsd:enumeration value="Agendas"/>
          <xsd:enumeration value="Archived"/>
          <xsd:enumeration value="BoardMeetings"/>
          <xsd:enumeration value="ConsultingProjects"/>
          <xsd:enumeration value="Decisions"/>
          <xsd:enumeration value="Minutes"/>
          <xsd:enumeration value="Notices"/>
          <xsd:enumeration value="PublicMeetings"/>
          <xsd:enumeration value="Reports"/>
        </xsd:restriction>
      </xsd:simpleType>
    </xsd:element>
    <xsd:element name="ReleaseDate" ma:index="9" nillable="true" ma:displayName="ReleaseDate" ma:default="[today]" ma:description="If unsure, use today's date. M/D/YYYY or select date from calendar." ma:format="DateOnly" ma:internalName="ReleaseDate">
      <xsd:simpleType>
        <xsd:restriction base="dms:DateTime"/>
      </xsd:simpleType>
    </xsd:element>
    <xsd:element name="MeetingDate" ma:index="10" ma:displayName="MeetingDate" ma:description="Enter the Meeting Date. M/D/YYYY or select date from calendar.  This will be used to associate your documents to the correct  individual Public Meeting webpage. Only documents with date value here will be linked. If your previous document doesn't has this date, please edit the file properties to enter this value." ma:format="DateOnly" ma:internalName="Meeting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d2749cae-3b09-4902-b2fe-48dfe8b9c04c">PublicMeetings</Category>
    <MeetingDate xmlns="d2749cae-3b09-4902-b2fe-48dfe8b9c04c">2019-12-10T08:00:00+00:00</MeetingDate>
    <ReleaseDate xmlns="d2749cae-3b09-4902-b2fe-48dfe8b9c04c">2019-12-20T08:00:00+00:00</ReleaseDate>
  </documentManagement>
</p:properties>
</file>

<file path=customXml/itemProps1.xml><?xml version="1.0" encoding="utf-8"?>
<ds:datastoreItem xmlns:ds="http://schemas.openxmlformats.org/officeDocument/2006/customXml" ds:itemID="{8B0CB475-138E-4EA6-99D0-A9B35BC6E873}"/>
</file>

<file path=customXml/itemProps2.xml><?xml version="1.0" encoding="utf-8"?>
<ds:datastoreItem xmlns:ds="http://schemas.openxmlformats.org/officeDocument/2006/customXml" ds:itemID="{21D2FA35-0271-43BD-A17F-D9C2BDD07AD5}">
  <ds:schemaRefs>
    <ds:schemaRef ds:uri="http://schemas.microsoft.com/sharepoint/v3/contenttype/forms"/>
  </ds:schemaRefs>
</ds:datastoreItem>
</file>

<file path=customXml/itemProps3.xml><?xml version="1.0" encoding="utf-8"?>
<ds:datastoreItem xmlns:ds="http://schemas.openxmlformats.org/officeDocument/2006/customXml" ds:itemID="{24F259B0-DD60-49BB-980A-85B512294F1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5323</TotalTime>
  <Words>800</Words>
  <Application>Microsoft Office PowerPoint</Application>
  <PresentationFormat>Widescreen</PresentationFormat>
  <Paragraphs>135</Paragraphs>
  <Slides>9</Slides>
  <Notes>3</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9</vt:i4>
      </vt:variant>
    </vt:vector>
  </HeadingPairs>
  <TitlesOfParts>
    <vt:vector size="20" baseType="lpstr">
      <vt:lpstr>Arial</vt:lpstr>
      <vt:lpstr>Calibri</vt:lpstr>
      <vt:lpstr>Calibri Light</vt:lpstr>
      <vt:lpstr>Courier New</vt:lpstr>
      <vt:lpstr>Wingdings</vt:lpstr>
      <vt:lpstr>Office Theme</vt:lpstr>
      <vt:lpstr>PGE Tab Theme</vt:lpstr>
      <vt:lpstr>2_Office Theme</vt:lpstr>
      <vt:lpstr>PG&amp;E Presentation Title Slide</vt:lpstr>
      <vt:lpstr>PG&amp;E Presentation Template</vt:lpstr>
      <vt:lpstr>1_PG&amp;E Presentation Template</vt:lpstr>
      <vt:lpstr>PowerPoint Presentation</vt:lpstr>
      <vt:lpstr>Summary of PG&amp;E Requests</vt:lpstr>
      <vt:lpstr>PowerPoint Presentation</vt:lpstr>
      <vt:lpstr>ESA 2021- 2026 Participation Goals – Homes Treated</vt:lpstr>
      <vt:lpstr>PowerPoint Presentation</vt:lpstr>
      <vt:lpstr>ESA Program Implementation - Milestone Gantt Chart</vt:lpstr>
      <vt:lpstr>Low Income Programs – Proposed Pilots  </vt:lpstr>
      <vt:lpstr>CARE/FERA Program 2021 - 2026 Proposed Changes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15a. PGE Presentation on 2021-2026 ESA/CARE Application LIOB121019</dc:title>
  <dc:creator>Leiva Jungbluth, Lori</dc:creator>
  <cp:lastModifiedBy>Weaver, Gillian</cp:lastModifiedBy>
  <cp:revision>270</cp:revision>
  <cp:lastPrinted>2019-09-04T15:50:28Z</cp:lastPrinted>
  <dcterms:created xsi:type="dcterms:W3CDTF">2019-06-17T20:20:05Z</dcterms:created>
  <dcterms:modified xsi:type="dcterms:W3CDTF">2019-12-20T20:59:33Z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0x010100FF3DADF49424734DB6BAE4E8EDF84CCB</vt:lpwstr>
  </property>
</Properties>
</file>