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wmf" ContentType="image/x-wmf"/>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1.xml" ContentType="application/vnd.openxmlformats-officedocument.theme+xml"/>
  <Override PartName="/ppt/theme/theme10.xml" ContentType="application/vnd.openxmlformats-officedocument.theme+xml"/>
  <Override PartName="/ppt/theme/theme1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3.xml" ContentType="application/vnd.openxmlformats-officedocument.presentationml.tags+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13.xml" ContentType="application/vnd.openxmlformats-officedocument.presentationml.tags+xml"/>
  <Override PartName="/ppt/tags/tag14.xml" ContentType="application/vnd.openxmlformats-officedocument.presentationml.tags+xml"/>
  <Override PartName="/ppt/tags/tag19.xml" ContentType="application/vnd.openxmlformats-officedocument.presentationml.tags+xml"/>
  <Override PartName="/ppt/tags/tag15.xml" ContentType="application/vnd.openxmlformats-officedocument.presentationml.tags+xml"/>
  <Override PartName="/ppt/tags/tag12.xml" ContentType="application/vnd.openxmlformats-officedocument.presentationml.tags+xml"/>
  <Override PartName="/ppt/tags/tag20.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679" r:id="rId2"/>
    <p:sldMasterId id="2147483693" r:id="rId3"/>
    <p:sldMasterId id="2147483706" r:id="rId4"/>
    <p:sldMasterId id="2147483718" r:id="rId5"/>
    <p:sldMasterId id="2147483741" r:id="rId6"/>
    <p:sldMasterId id="2147483757" r:id="rId7"/>
    <p:sldMasterId id="2147483772" r:id="rId8"/>
    <p:sldMasterId id="2147483794" r:id="rId9"/>
    <p:sldMasterId id="2147483815" r:id="rId10"/>
  </p:sldMasterIdLst>
  <p:notesMasterIdLst>
    <p:notesMasterId r:id="rId17"/>
  </p:notesMasterIdLst>
  <p:handoutMasterIdLst>
    <p:handoutMasterId r:id="rId18"/>
  </p:handoutMasterIdLst>
  <p:sldIdLst>
    <p:sldId id="303" r:id="rId11"/>
    <p:sldId id="856" r:id="rId12"/>
    <p:sldId id="851" r:id="rId13"/>
    <p:sldId id="855" r:id="rId14"/>
    <p:sldId id="862" r:id="rId15"/>
    <p:sldId id="850" r:id="rId1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B648635-99F0-4E69-9A20-86C37A3BC253}">
          <p14:sldIdLst>
            <p14:sldId id="303"/>
            <p14:sldId id="856"/>
            <p14:sldId id="851"/>
            <p14:sldId id="855"/>
            <p14:sldId id="862"/>
            <p14:sldId id="85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onilla, Erwin" initials="BE" lastIdx="16" clrIdx="0"/>
  <p:cmAuthor id="1" name="Laiafa, Faaae" initials="LF" lastIdx="1" clrIdx="1"/>
  <p:cmAuthor id="2" name="Anes, Jasmin J" initials="JJA" lastIdx="1" clrIdx="2"/>
  <p:cmAuthor id="3" name="Ahmed, Naila" initials="AN" lastIdx="0" clrIdx="3"/>
  <p:cmAuthor id="4" name="O'Drain, Mary" initials="OM" lastIdx="0" clrIdx="4">
    <p:extLst>
      <p:ext uri="{19B8F6BF-5375-455C-9EA6-DF929625EA0E}">
        <p15:presenceInfo xmlns:p15="http://schemas.microsoft.com/office/powerpoint/2012/main" userId="S-1-5-21-115761338-343289930-1325754085-13854" providerId="AD"/>
      </p:ext>
    </p:extLst>
  </p:cmAuthor>
  <p:cmAuthor id="5" name="Mar, Karen" initials="MK" lastIdx="5" clrIdx="5">
    <p:extLst>
      <p:ext uri="{19B8F6BF-5375-455C-9EA6-DF929625EA0E}">
        <p15:presenceInfo xmlns:p15="http://schemas.microsoft.com/office/powerpoint/2012/main" userId="S-1-5-21-1343024091-1078145449-682003330-175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7C2"/>
    <a:srgbClr val="91DEF9"/>
    <a:srgbClr val="A8D050"/>
    <a:srgbClr val="080808"/>
    <a:srgbClr val="BBEAFB"/>
    <a:srgbClr val="44C8F5"/>
    <a:srgbClr val="E9E7A1"/>
    <a:srgbClr val="E0EEC0"/>
    <a:srgbClr val="C7FEAC"/>
    <a:srgbClr val="E8EF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79" autoAdjust="0"/>
    <p:restoredTop sz="96681" autoAdjust="0"/>
  </p:normalViewPr>
  <p:slideViewPr>
    <p:cSldViewPr>
      <p:cViewPr>
        <p:scale>
          <a:sx n="87" d="100"/>
          <a:sy n="87" d="100"/>
        </p:scale>
        <p:origin x="634" y="-115"/>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p:scale>
          <a:sx n="90" d="100"/>
          <a:sy n="90" d="100"/>
        </p:scale>
        <p:origin x="-960" y="-5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handoutMaster" Target="handoutMasters/handoutMaster1.xml"/><Relationship Id="rId26" Type="http://schemas.openxmlformats.org/officeDocument/2006/relationships/customXml" Target="../customXml/item3.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notesMaster" Target="notesMasters/notesMaster1.xml"/><Relationship Id="rId25"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customXml" Target="../customXml/item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FFF9F460-EBD0-41A6-8927-E3BD882BA033}" type="datetimeFigureOut">
              <a:rPr lang="en-US" smtClean="0"/>
              <a:t>9/6/2019</a:t>
            </a:fld>
            <a:endParaRPr lang="en-US" dirty="0"/>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3321F06D-2F1B-4C60-A8C1-371ACA36299A}" type="slidenum">
              <a:rPr lang="en-US" smtClean="0"/>
              <a:t>‹#›</a:t>
            </a:fld>
            <a:endParaRPr lang="en-US" dirty="0"/>
          </a:p>
        </p:txBody>
      </p:sp>
    </p:spTree>
    <p:extLst>
      <p:ext uri="{BB962C8B-B14F-4D97-AF65-F5344CB8AC3E}">
        <p14:creationId xmlns:p14="http://schemas.microsoft.com/office/powerpoint/2010/main" val="39039589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A75DE913-6B2A-4526-A627-8BC9A2CBF58D}" type="datetimeFigureOut">
              <a:rPr lang="en-US" smtClean="0"/>
              <a:t>9/6/2019</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93CFBF95-C6C8-43D8-9451-FB43D097FB01}" type="slidenum">
              <a:rPr lang="en-US" smtClean="0"/>
              <a:t>‹#›</a:t>
            </a:fld>
            <a:endParaRPr lang="en-US" dirty="0"/>
          </a:p>
        </p:txBody>
      </p:sp>
    </p:spTree>
    <p:extLst>
      <p:ext uri="{BB962C8B-B14F-4D97-AF65-F5344CB8AC3E}">
        <p14:creationId xmlns:p14="http://schemas.microsoft.com/office/powerpoint/2010/main" val="187265400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361A6F-4D59-4E50-A8F7-9CACCFB3DBB5}" type="slidenum">
              <a:rPr lang="en-US" smtClean="0"/>
              <a:t>2</a:t>
            </a:fld>
            <a:endParaRPr lang="en-US" dirty="0"/>
          </a:p>
        </p:txBody>
      </p:sp>
    </p:spTree>
    <p:extLst>
      <p:ext uri="{BB962C8B-B14F-4D97-AF65-F5344CB8AC3E}">
        <p14:creationId xmlns:p14="http://schemas.microsoft.com/office/powerpoint/2010/main" val="1138456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361A6F-4D59-4E50-A8F7-9CACCFB3DBB5}" type="slidenum">
              <a:rPr lang="en-US" smtClean="0"/>
              <a:t>3</a:t>
            </a:fld>
            <a:endParaRPr lang="en-US" dirty="0"/>
          </a:p>
        </p:txBody>
      </p:sp>
    </p:spTree>
    <p:extLst>
      <p:ext uri="{BB962C8B-B14F-4D97-AF65-F5344CB8AC3E}">
        <p14:creationId xmlns:p14="http://schemas.microsoft.com/office/powerpoint/2010/main" val="2609823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361A6F-4D59-4E50-A8F7-9CACCFB3DBB5}" type="slidenum">
              <a:rPr lang="en-US" smtClean="0"/>
              <a:t>4</a:t>
            </a:fld>
            <a:endParaRPr lang="en-US" dirty="0"/>
          </a:p>
        </p:txBody>
      </p:sp>
    </p:spTree>
    <p:extLst>
      <p:ext uri="{BB962C8B-B14F-4D97-AF65-F5344CB8AC3E}">
        <p14:creationId xmlns:p14="http://schemas.microsoft.com/office/powerpoint/2010/main" val="1700404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361A6F-4D59-4E50-A8F7-9CACCFB3DBB5}" type="slidenum">
              <a:rPr lang="en-US" smtClean="0"/>
              <a:t>5</a:t>
            </a:fld>
            <a:endParaRPr lang="en-US" dirty="0"/>
          </a:p>
        </p:txBody>
      </p:sp>
    </p:spTree>
    <p:extLst>
      <p:ext uri="{BB962C8B-B14F-4D97-AF65-F5344CB8AC3E}">
        <p14:creationId xmlns:p14="http://schemas.microsoft.com/office/powerpoint/2010/main" val="27046263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9.xml"/><Relationship Id="rId7" Type="http://schemas.openxmlformats.org/officeDocument/2006/relationships/image" Target="../media/image16.jpeg"/><Relationship Id="rId2" Type="http://schemas.openxmlformats.org/officeDocument/2006/relationships/tags" Target="../tags/tag20.xml"/><Relationship Id="rId1" Type="http://schemas.openxmlformats.org/officeDocument/2006/relationships/vmlDrawing" Target="../drawings/vmlDrawing2.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2.bin"/></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bwMode="white">
          <a:xfrm>
            <a:off x="1524000" y="1819194"/>
            <a:ext cx="7239000" cy="1203406"/>
          </a:xfrm>
        </p:spPr>
        <p:txBody>
          <a:bodyPr/>
          <a:lstStyle>
            <a:lvl1pPr>
              <a:defRPr sz="4600">
                <a:solidFill>
                  <a:schemeClr val="bg1"/>
                </a:solidFill>
              </a:defRPr>
            </a:lvl1pPr>
          </a:lstStyle>
          <a:p>
            <a:pPr lvl="0"/>
            <a:r>
              <a:rPr lang="en-US" noProof="0"/>
              <a:t>Click to edit Master title style</a:t>
            </a:r>
          </a:p>
        </p:txBody>
      </p:sp>
      <p:sp>
        <p:nvSpPr>
          <p:cNvPr id="63491" name="Rectangle 3"/>
          <p:cNvSpPr>
            <a:spLocks noGrp="1" noChangeArrowheads="1"/>
          </p:cNvSpPr>
          <p:nvPr>
            <p:ph type="subTitle" idx="1"/>
          </p:nvPr>
        </p:nvSpPr>
        <p:spPr bwMode="white">
          <a:xfrm>
            <a:off x="1524000" y="3200401"/>
            <a:ext cx="7239000" cy="304699"/>
          </a:xfrm>
        </p:spPr>
        <p:txBody>
          <a:bodyPr/>
          <a:lstStyle>
            <a:lvl1pPr>
              <a:spcBef>
                <a:spcPct val="0"/>
              </a:spcBef>
              <a:defRPr>
                <a:solidFill>
                  <a:schemeClr val="tx2"/>
                </a:solidFill>
              </a:defRPr>
            </a:lvl1pPr>
          </a:lstStyle>
          <a:p>
            <a:pPr lvl="0"/>
            <a:r>
              <a:rPr lang="en-US" noProof="0"/>
              <a:t>Click to edit Master subtitle style</a:t>
            </a:r>
          </a:p>
        </p:txBody>
      </p:sp>
    </p:spTree>
    <p:extLst>
      <p:ext uri="{BB962C8B-B14F-4D97-AF65-F5344CB8AC3E}">
        <p14:creationId xmlns:p14="http://schemas.microsoft.com/office/powerpoint/2010/main" val="2095289448"/>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5238959" y="2133600"/>
            <a:ext cx="3524042" cy="18733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4981366"/>
      </p:ext>
    </p:extLst>
  </p:cSld>
  <p:clrMapOvr>
    <a:masterClrMapping/>
  </p:clrMapOvr>
  <p:transition>
    <p:wipe dir="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66802" y="228600"/>
            <a:ext cx="7708821" cy="314060"/>
          </a:xfrm>
          <a:prstGeom prst="rect">
            <a:avLst/>
          </a:prstGeom>
        </p:spPr>
        <p:txBody>
          <a:bodyPr/>
          <a:lstStyle>
            <a:lvl1pPr algn="l" defTabSz="342892" rtl="0" eaLnBrk="0" fontAlgn="base" hangingPunct="0">
              <a:spcBef>
                <a:spcPct val="0"/>
              </a:spcBef>
              <a:spcAft>
                <a:spcPct val="0"/>
              </a:spcAft>
              <a:defRPr lang="en-US" sz="2100" b="1" kern="1200" baseline="0" dirty="0">
                <a:solidFill>
                  <a:prstClr val="white"/>
                </a:solidFill>
                <a:effectLst/>
                <a:latin typeface="Arial" panose="020B0604020202020204" pitchFamily="34" charset="0"/>
                <a:ea typeface="MS PGothic" panose="020B0600070205080204" pitchFamily="34" charset="-128"/>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23311054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98254" y="522521"/>
            <a:ext cx="7708821" cy="31406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1765857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8254" y="522521"/>
            <a:ext cx="7708821" cy="31406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482155" y="2994104"/>
            <a:ext cx="4389768" cy="941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686828"/>
      </p:ext>
    </p:extLst>
  </p:cSld>
  <p:clrMapOvr>
    <a:masterClrMapping/>
  </p:clrMapOvr>
  <p:transition>
    <p:wipe dir="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Heavy Text Layout">
    <p:spTree>
      <p:nvGrpSpPr>
        <p:cNvPr id="1" name=""/>
        <p:cNvGrpSpPr/>
        <p:nvPr/>
      </p:nvGrpSpPr>
      <p:grpSpPr>
        <a:xfrm>
          <a:off x="0" y="0"/>
          <a:ext cx="0" cy="0"/>
          <a:chOff x="0" y="0"/>
          <a:chExt cx="0" cy="0"/>
        </a:xfrm>
      </p:grpSpPr>
      <p:sp>
        <p:nvSpPr>
          <p:cNvPr id="5" name="Content Placeholder 2"/>
          <p:cNvSpPr>
            <a:spLocks noGrp="1"/>
          </p:cNvSpPr>
          <p:nvPr>
            <p:ph idx="13"/>
          </p:nvPr>
        </p:nvSpPr>
        <p:spPr>
          <a:xfrm>
            <a:off x="499045" y="1321920"/>
            <a:ext cx="8342736" cy="179536"/>
          </a:xfrm>
          <a:prstGeom prst="rect">
            <a:avLst/>
          </a:prstGeom>
        </p:spPr>
        <p:txBody>
          <a:bodyPr/>
          <a:lstStyle>
            <a:lvl1pPr marL="0" indent="0">
              <a:lnSpc>
                <a:spcPts val="1425"/>
              </a:lnSpc>
              <a:spcBef>
                <a:spcPts val="0"/>
              </a:spcBef>
              <a:spcAft>
                <a:spcPts val="600"/>
              </a:spcAft>
              <a:buFont typeface="Arial"/>
              <a:buNone/>
              <a:defRPr sz="1350" b="0" i="0">
                <a:solidFill>
                  <a:srgbClr val="777777"/>
                </a:solidFill>
                <a:latin typeface="Arial"/>
                <a:cs typeface="Arial"/>
              </a:defRPr>
            </a:lvl1pPr>
            <a:lvl2pPr marL="685783" indent="-342892">
              <a:buFont typeface="Arial"/>
              <a:buChar char="•"/>
              <a:defRPr sz="1350"/>
            </a:lvl2pPr>
            <a:lvl3pPr marL="685783" indent="0">
              <a:buNone/>
              <a:defRPr sz="1350" b="0" i="0">
                <a:solidFill>
                  <a:srgbClr val="777777"/>
                </a:solidFill>
              </a:defRPr>
            </a:lvl3pPr>
            <a:lvl4pPr>
              <a:defRPr sz="1350" b="0" i="0">
                <a:solidFill>
                  <a:srgbClr val="777777"/>
                </a:solidFill>
              </a:defRPr>
            </a:lvl4pPr>
            <a:lvl5pPr>
              <a:defRPr sz="1350" b="0" i="0">
                <a:solidFill>
                  <a:srgbClr val="777777"/>
                </a:solidFill>
              </a:defRPr>
            </a:lvl5pPr>
          </a:lstStyle>
          <a:p>
            <a:pPr lvl="0"/>
            <a:r>
              <a:rPr lang="en-US" dirty="0"/>
              <a:t>Click to edit Master text styles</a:t>
            </a:r>
          </a:p>
        </p:txBody>
      </p:sp>
      <p:sp>
        <p:nvSpPr>
          <p:cNvPr id="4" name="Title 13"/>
          <p:cNvSpPr>
            <a:spLocks noGrp="1"/>
          </p:cNvSpPr>
          <p:nvPr>
            <p:ph type="title"/>
          </p:nvPr>
        </p:nvSpPr>
        <p:spPr>
          <a:xfrm>
            <a:off x="492082" y="602253"/>
            <a:ext cx="8340192" cy="566734"/>
          </a:xfrm>
          <a:prstGeom prst="rect">
            <a:avLst/>
          </a:prstGeom>
        </p:spPr>
        <p:txBody>
          <a:bodyPr vert="horz" anchor="t" anchorCtr="0"/>
          <a:lstStyle>
            <a:lvl1pPr marL="0" indent="0" algn="r">
              <a:lnSpc>
                <a:spcPts val="1875"/>
              </a:lnSpc>
              <a:buFont typeface="Arial"/>
              <a:buNone/>
              <a:defRPr sz="1800" b="1" i="0">
                <a:solidFill>
                  <a:srgbClr val="0089C4"/>
                </a:solidFill>
                <a:latin typeface="Arial"/>
                <a:cs typeface="Arial"/>
              </a:defRPr>
            </a:lvl1pPr>
          </a:lstStyle>
          <a:p>
            <a:r>
              <a:rPr lang="en-US" dirty="0"/>
              <a:t>Click to edit Master title style</a:t>
            </a:r>
          </a:p>
        </p:txBody>
      </p:sp>
      <p:sp>
        <p:nvSpPr>
          <p:cNvPr id="6" name="Slide Number Placeholder 5"/>
          <p:cNvSpPr>
            <a:spLocks noGrp="1"/>
          </p:cNvSpPr>
          <p:nvPr>
            <p:ph type="sldNum" sz="quarter" idx="14"/>
          </p:nvPr>
        </p:nvSpPr>
        <p:spPr>
          <a:xfrm>
            <a:off x="508002" y="6623050"/>
            <a:ext cx="682625" cy="234950"/>
          </a:xfrm>
          <a:prstGeom prst="rect">
            <a:avLst/>
          </a:prstGeom>
        </p:spPr>
        <p:txBody>
          <a:bodyPr/>
          <a:lstStyle>
            <a:lvl1pPr>
              <a:defRPr/>
            </a:lvl1pPr>
          </a:lstStyle>
          <a:p>
            <a:pPr>
              <a:defRPr/>
            </a:pPr>
            <a:fld id="{AD5EEB12-C516-4490-98E9-FB4A6772270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8933826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4" name="Title 13"/>
          <p:cNvSpPr>
            <a:spLocks noGrp="1"/>
          </p:cNvSpPr>
          <p:nvPr>
            <p:ph type="title"/>
          </p:nvPr>
        </p:nvSpPr>
        <p:spPr>
          <a:xfrm>
            <a:off x="489497" y="1326168"/>
            <a:ext cx="8319687" cy="566734"/>
          </a:xfrm>
          <a:prstGeom prst="rect">
            <a:avLst/>
          </a:prstGeom>
        </p:spPr>
        <p:txBody>
          <a:bodyPr vert="horz"/>
          <a:lstStyle>
            <a:lvl1pPr marL="0" indent="0" algn="l">
              <a:buFont typeface="Arial"/>
              <a:buNone/>
              <a:defRPr sz="1800" b="1" i="0">
                <a:solidFill>
                  <a:srgbClr val="0089C4"/>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484950" y="1741343"/>
            <a:ext cx="8324160" cy="253916"/>
          </a:xfrm>
          <a:prstGeom prst="rect">
            <a:avLst/>
          </a:prstGeom>
        </p:spPr>
        <p:txBody>
          <a:bodyPr/>
          <a:lstStyle>
            <a:lvl1pPr marL="0" indent="0">
              <a:buNone/>
              <a:defRPr sz="1650" b="1" i="0">
                <a:solidFill>
                  <a:srgbClr val="777777"/>
                </a:solidFill>
                <a:latin typeface="Arial"/>
                <a:cs typeface="Arial"/>
              </a:defRPr>
            </a:lvl1pPr>
            <a:lvl2pPr marL="685783" indent="-342892">
              <a:buFont typeface="Arial"/>
              <a:buChar char="•"/>
              <a:defRPr sz="1350"/>
            </a:lvl2pPr>
            <a:lvl3pPr marL="685783" indent="0">
              <a:buNone/>
              <a:defRPr/>
            </a:lvl3pPr>
          </a:lstStyle>
          <a:p>
            <a:pPr lvl="0"/>
            <a:r>
              <a:rPr lang="en-US" dirty="0"/>
              <a:t>Click to edit Master text styles</a:t>
            </a:r>
          </a:p>
        </p:txBody>
      </p:sp>
      <p:sp>
        <p:nvSpPr>
          <p:cNvPr id="7" name="Content Placeholder 2"/>
          <p:cNvSpPr>
            <a:spLocks noGrp="1"/>
          </p:cNvSpPr>
          <p:nvPr>
            <p:ph idx="13"/>
          </p:nvPr>
        </p:nvSpPr>
        <p:spPr>
          <a:xfrm>
            <a:off x="488816" y="2149329"/>
            <a:ext cx="8320357" cy="205184"/>
          </a:xfrm>
          <a:prstGeom prst="rect">
            <a:avLst/>
          </a:prstGeom>
        </p:spPr>
        <p:txBody>
          <a:bodyPr/>
          <a:lstStyle>
            <a:lvl1pPr marL="128585" indent="-128585">
              <a:lnSpc>
                <a:spcPts val="1575"/>
              </a:lnSpc>
              <a:spcBef>
                <a:spcPts val="0"/>
              </a:spcBef>
              <a:spcAft>
                <a:spcPts val="600"/>
              </a:spcAft>
              <a:buFont typeface="Arial"/>
              <a:buChar char="•"/>
              <a:defRPr sz="1350" b="0" i="0">
                <a:solidFill>
                  <a:srgbClr val="777777"/>
                </a:solidFill>
                <a:latin typeface="Arial"/>
                <a:cs typeface="Arial"/>
              </a:defRPr>
            </a:lvl1pPr>
            <a:lvl2pPr marL="685783" indent="-342892">
              <a:buFont typeface="Arial"/>
              <a:buChar char="•"/>
              <a:defRPr sz="1350"/>
            </a:lvl2pPr>
            <a:lvl3pPr marL="685783" indent="0">
              <a:buNone/>
              <a:defRPr sz="1350" b="0" i="0">
                <a:solidFill>
                  <a:srgbClr val="777777"/>
                </a:solidFill>
              </a:defRPr>
            </a:lvl3pPr>
            <a:lvl4pPr>
              <a:defRPr sz="1350" b="0" i="0">
                <a:solidFill>
                  <a:srgbClr val="777777"/>
                </a:solidFill>
              </a:defRPr>
            </a:lvl4pPr>
            <a:lvl5pPr>
              <a:defRPr sz="1350" b="0" i="0">
                <a:solidFill>
                  <a:srgbClr val="777777"/>
                </a:solidFill>
              </a:defRPr>
            </a:lvl5pPr>
          </a:lstStyle>
          <a:p>
            <a:pPr lvl="0"/>
            <a:r>
              <a:rPr lang="en-US" dirty="0"/>
              <a:t>Click to edit Master text styles</a:t>
            </a:r>
          </a:p>
        </p:txBody>
      </p:sp>
      <p:sp>
        <p:nvSpPr>
          <p:cNvPr id="5" name="Slide Number Placeholder 5"/>
          <p:cNvSpPr>
            <a:spLocks noGrp="1"/>
          </p:cNvSpPr>
          <p:nvPr>
            <p:ph type="sldNum" sz="quarter" idx="14"/>
          </p:nvPr>
        </p:nvSpPr>
        <p:spPr>
          <a:xfrm>
            <a:off x="508002" y="6623050"/>
            <a:ext cx="682625" cy="234950"/>
          </a:xfrm>
          <a:prstGeom prst="rect">
            <a:avLst/>
          </a:prstGeom>
        </p:spPr>
        <p:txBody>
          <a:bodyPr/>
          <a:lstStyle>
            <a:lvl1pPr>
              <a:defRPr/>
            </a:lvl1pPr>
          </a:lstStyle>
          <a:p>
            <a:pPr>
              <a:defRPr/>
            </a:pPr>
            <a:fld id="{2ABE6EA7-1F94-4E44-8642-9B9F304C24C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3644325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 name="Picture 1" descr="Color_PPT_cover-03.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5165729"/>
            <a:ext cx="91440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745630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2" name="Picture 1" descr="ColorBlue_bar_top-12.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2"/>
            <a:ext cx="9144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1"/>
          <p:cNvSpPr>
            <a:spLocks noGrp="1"/>
          </p:cNvSpPr>
          <p:nvPr>
            <p:ph type="sldNum" sz="quarter" idx="4"/>
          </p:nvPr>
        </p:nvSpPr>
        <p:spPr>
          <a:xfrm>
            <a:off x="6858000" y="6492877"/>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66579D4-F43A-4EBB-97ED-C0EB0C9FBA7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6102597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7F627DE-729B-49AD-AE2F-ABCAF5B00739}" type="datetime1">
              <a:rPr lang="en-US" smtClean="0"/>
              <a:t>9/6/2019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6F5F74-756D-4BFF-9F39-53DD698FC919}" type="slidenum">
              <a:rPr lang="en-US" smtClean="0"/>
              <a:t>‹#›</a:t>
            </a:fld>
            <a:endParaRPr lang="en-US" dirty="0"/>
          </a:p>
        </p:txBody>
      </p:sp>
    </p:spTree>
    <p:extLst>
      <p:ext uri="{BB962C8B-B14F-4D97-AF65-F5344CB8AC3E}">
        <p14:creationId xmlns:p14="http://schemas.microsoft.com/office/powerpoint/2010/main" val="94354179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8B1F04-F127-4EB3-AB2B-88CEE670B283}" type="datetime1">
              <a:rPr lang="en-US" smtClean="0"/>
              <a:t>9/6/2019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6F5F74-756D-4BFF-9F39-53DD698FC919}" type="slidenum">
              <a:rPr lang="en-US" smtClean="0"/>
              <a:t>‹#›</a:t>
            </a:fld>
            <a:endParaRPr lang="en-US" dirty="0"/>
          </a:p>
        </p:txBody>
      </p:sp>
    </p:spTree>
    <p:extLst>
      <p:ext uri="{BB962C8B-B14F-4D97-AF65-F5344CB8AC3E}">
        <p14:creationId xmlns:p14="http://schemas.microsoft.com/office/powerpoint/2010/main" val="298530722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843A2C-14BC-4728-8BC6-820002371B0B}" type="datetime1">
              <a:rPr lang="en-US" smtClean="0"/>
              <a:t>9/6/2019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6F5F74-756D-4BFF-9F39-53DD698FC919}" type="slidenum">
              <a:rPr lang="en-US" smtClean="0"/>
              <a:t>‹#›</a:t>
            </a:fld>
            <a:endParaRPr lang="en-US" dirty="0"/>
          </a:p>
        </p:txBody>
      </p:sp>
    </p:spTree>
    <p:extLst>
      <p:ext uri="{BB962C8B-B14F-4D97-AF65-F5344CB8AC3E}">
        <p14:creationId xmlns:p14="http://schemas.microsoft.com/office/powerpoint/2010/main" val="1997295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1336675"/>
            <a:ext cx="1988237" cy="21907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35506" y="1336675"/>
            <a:ext cx="2665345" cy="21907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6380155"/>
      </p:ext>
    </p:extLst>
  </p:cSld>
  <p:clrMapOvr>
    <a:masterClrMapping/>
  </p:clrMapOvr>
  <p:transition>
    <p:wipe dir="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64DC8E-861E-4FCF-B1E5-A6672962BA24}" type="datetime1">
              <a:rPr lang="en-US" smtClean="0"/>
              <a:t>9/6/2019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6F5F74-756D-4BFF-9F39-53DD698FC919}" type="slidenum">
              <a:rPr lang="en-US" smtClean="0"/>
              <a:t>‹#›</a:t>
            </a:fld>
            <a:endParaRPr lang="en-US" dirty="0"/>
          </a:p>
        </p:txBody>
      </p:sp>
    </p:spTree>
    <p:extLst>
      <p:ext uri="{BB962C8B-B14F-4D97-AF65-F5344CB8AC3E}">
        <p14:creationId xmlns:p14="http://schemas.microsoft.com/office/powerpoint/2010/main" val="285011135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C5C7C65-E8AA-4AB7-AE83-D04DA9C5F06F}" type="datetime1">
              <a:rPr lang="en-US" smtClean="0"/>
              <a:t>9/6/2019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B6F5F74-756D-4BFF-9F39-53DD698FC919}" type="slidenum">
              <a:rPr lang="en-US" smtClean="0"/>
              <a:t>‹#›</a:t>
            </a:fld>
            <a:endParaRPr lang="en-US" dirty="0"/>
          </a:p>
        </p:txBody>
      </p:sp>
    </p:spTree>
    <p:extLst>
      <p:ext uri="{BB962C8B-B14F-4D97-AF65-F5344CB8AC3E}">
        <p14:creationId xmlns:p14="http://schemas.microsoft.com/office/powerpoint/2010/main" val="314025490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9B65DC-8FA6-4E6F-95FE-AE3B67190F75}" type="datetime1">
              <a:rPr lang="en-US" smtClean="0"/>
              <a:t>9/6/2019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B6F5F74-756D-4BFF-9F39-53DD698FC919}" type="slidenum">
              <a:rPr lang="en-US" smtClean="0"/>
              <a:t>‹#›</a:t>
            </a:fld>
            <a:endParaRPr lang="en-US" dirty="0"/>
          </a:p>
        </p:txBody>
      </p:sp>
    </p:spTree>
    <p:extLst>
      <p:ext uri="{BB962C8B-B14F-4D97-AF65-F5344CB8AC3E}">
        <p14:creationId xmlns:p14="http://schemas.microsoft.com/office/powerpoint/2010/main" val="21164184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35E12B-35FF-4704-BE68-C0208B74B57A}" type="datetime1">
              <a:rPr lang="en-US" smtClean="0"/>
              <a:t>9/6/2019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B6F5F74-756D-4BFF-9F39-53DD698FC919}" type="slidenum">
              <a:rPr lang="en-US" smtClean="0"/>
              <a:t>‹#›</a:t>
            </a:fld>
            <a:endParaRPr lang="en-US" dirty="0"/>
          </a:p>
        </p:txBody>
      </p:sp>
    </p:spTree>
    <p:extLst>
      <p:ext uri="{BB962C8B-B14F-4D97-AF65-F5344CB8AC3E}">
        <p14:creationId xmlns:p14="http://schemas.microsoft.com/office/powerpoint/2010/main" val="39357229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3CBF30-348E-4BC3-B688-C71FCC070CD4}" type="datetime1">
              <a:rPr lang="en-US" smtClean="0"/>
              <a:t>9/6/2019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6F5F74-756D-4BFF-9F39-53DD698FC919}" type="slidenum">
              <a:rPr lang="en-US" smtClean="0"/>
              <a:t>‹#›</a:t>
            </a:fld>
            <a:endParaRPr lang="en-US" dirty="0"/>
          </a:p>
        </p:txBody>
      </p:sp>
    </p:spTree>
    <p:extLst>
      <p:ext uri="{BB962C8B-B14F-4D97-AF65-F5344CB8AC3E}">
        <p14:creationId xmlns:p14="http://schemas.microsoft.com/office/powerpoint/2010/main" val="404797083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A40492-62E7-471A-ADAE-10A2F564D3C5}" type="datetime1">
              <a:rPr lang="en-US" smtClean="0"/>
              <a:t>9/6/2019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6F5F74-756D-4BFF-9F39-53DD698FC919}" type="slidenum">
              <a:rPr lang="en-US" smtClean="0"/>
              <a:t>‹#›</a:t>
            </a:fld>
            <a:endParaRPr lang="en-US" dirty="0"/>
          </a:p>
        </p:txBody>
      </p:sp>
    </p:spTree>
    <p:extLst>
      <p:ext uri="{BB962C8B-B14F-4D97-AF65-F5344CB8AC3E}">
        <p14:creationId xmlns:p14="http://schemas.microsoft.com/office/powerpoint/2010/main" val="216758687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495861-012D-48DC-8E40-B2A90B50CB93}" type="datetime1">
              <a:rPr lang="en-US" smtClean="0"/>
              <a:t>9/6/2019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6F5F74-756D-4BFF-9F39-53DD698FC919}" type="slidenum">
              <a:rPr lang="en-US" smtClean="0"/>
              <a:t>‹#›</a:t>
            </a:fld>
            <a:endParaRPr lang="en-US" dirty="0"/>
          </a:p>
        </p:txBody>
      </p:sp>
    </p:spTree>
    <p:extLst>
      <p:ext uri="{BB962C8B-B14F-4D97-AF65-F5344CB8AC3E}">
        <p14:creationId xmlns:p14="http://schemas.microsoft.com/office/powerpoint/2010/main" val="394543803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DBCEEE-C29A-47A8-8207-0177FA4F3A78}" type="datetime1">
              <a:rPr lang="en-US" smtClean="0"/>
              <a:t>9/6/2019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6F5F74-756D-4BFF-9F39-53DD698FC919}" type="slidenum">
              <a:rPr lang="en-US" smtClean="0"/>
              <a:t>‹#›</a:t>
            </a:fld>
            <a:endParaRPr lang="en-US" dirty="0"/>
          </a:p>
        </p:txBody>
      </p:sp>
    </p:spTree>
    <p:extLst>
      <p:ext uri="{BB962C8B-B14F-4D97-AF65-F5344CB8AC3E}">
        <p14:creationId xmlns:p14="http://schemas.microsoft.com/office/powerpoint/2010/main" val="212497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817503"/>
            <a:ext cx="8229600" cy="600134"/>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600200"/>
            <a:ext cx="8229600" cy="506262"/>
          </a:xfrm>
          <a:prstGeom prst="rect">
            <a:avLst/>
          </a:prstGeom>
        </p:spPr>
        <p:txBody>
          <a:bodyPr lIns="91425" tIns="91425" rIns="91425" bIns="91425" anchor="t" anchorCtr="0"/>
          <a:lstStyle>
            <a:lvl1pPr>
              <a:spcBef>
                <a:spcPts val="0"/>
              </a:spcBef>
              <a:defRPr/>
            </a:lvl1pPr>
            <a:lvl2pPr indent="457200">
              <a:spcBef>
                <a:spcPts val="0"/>
              </a:spcBef>
              <a:defRPr/>
            </a:lvl2pPr>
            <a:lvl3pPr indent="914400">
              <a:spcBef>
                <a:spcPts val="0"/>
              </a:spcBef>
              <a:defRPr/>
            </a:lvl3pPr>
            <a:lvl4pPr indent="1371600">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1094838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8" descr="PGE_SpotlightLogowh_P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5713" y="5264149"/>
            <a:ext cx="1206500" cy="121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2514600" y="1371601"/>
            <a:ext cx="6172200" cy="1329595"/>
          </a:xfrm>
        </p:spPr>
        <p:txBody>
          <a:bodyPr/>
          <a:lstStyle>
            <a:lvl1pPr>
              <a:defRPr sz="4800">
                <a:solidFill>
                  <a:schemeClr val="bg1"/>
                </a:solidFill>
              </a:defRPr>
            </a:lvl1pPr>
          </a:lstStyle>
          <a:p>
            <a:r>
              <a:rPr lang="en-US"/>
              <a:t>Click to edit Master title style</a:t>
            </a:r>
          </a:p>
        </p:txBody>
      </p:sp>
      <p:sp>
        <p:nvSpPr>
          <p:cNvPr id="4099" name="Rectangle 3"/>
          <p:cNvSpPr>
            <a:spLocks noGrp="1" noChangeArrowheads="1"/>
          </p:cNvSpPr>
          <p:nvPr>
            <p:ph type="subTitle" idx="1"/>
          </p:nvPr>
        </p:nvSpPr>
        <p:spPr>
          <a:xfrm>
            <a:off x="2514600" y="2743201"/>
            <a:ext cx="6172200" cy="332399"/>
          </a:xfrm>
        </p:spPr>
        <p:txBody>
          <a:bodyPr/>
          <a:lstStyle>
            <a:lvl1pPr>
              <a:defRPr>
                <a:solidFill>
                  <a:schemeClr val="bg1"/>
                </a:solidFill>
                <a:latin typeface="Franklin Gothic Medium" pitchFamily="34" charset="0"/>
              </a:defRPr>
            </a:lvl1pPr>
          </a:lstStyle>
          <a:p>
            <a:r>
              <a:rPr lang="en-US"/>
              <a:t>Click to edit Master subtitle style</a:t>
            </a:r>
          </a:p>
        </p:txBody>
      </p:sp>
    </p:spTree>
    <p:extLst>
      <p:ext uri="{BB962C8B-B14F-4D97-AF65-F5344CB8AC3E}">
        <p14:creationId xmlns:p14="http://schemas.microsoft.com/office/powerpoint/2010/main" val="1833354958"/>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219200" y="1143001"/>
            <a:ext cx="7467600" cy="16619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16117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14600" y="2286000"/>
            <a:ext cx="3009900" cy="1495794"/>
          </a:xfrm>
        </p:spPr>
        <p:txBody>
          <a:bodyPr/>
          <a:lstStyle>
            <a:lvl1pPr marL="0" indent="0">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76900" y="2286000"/>
            <a:ext cx="3009900" cy="1495794"/>
          </a:xfrm>
        </p:spPr>
        <p:txBody>
          <a:bodyPr/>
          <a:lstStyle>
            <a:lvl1pPr marL="0" indent="0">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6979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08698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1120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4600" y="1371601"/>
            <a:ext cx="6248400" cy="1329595"/>
          </a:xfrm>
        </p:spPr>
        <p:txBody>
          <a:bodyPr/>
          <a:lstStyle>
            <a:lvl1pPr algn="l">
              <a:defRPr sz="4800" b="0"/>
            </a:lvl1pPr>
          </a:lstStyle>
          <a:p>
            <a:r>
              <a:rPr lang="en-US"/>
              <a:t>Click to edit Master title style</a:t>
            </a:r>
          </a:p>
        </p:txBody>
      </p:sp>
      <p:sp>
        <p:nvSpPr>
          <p:cNvPr id="3" name="Picture Placeholder 2"/>
          <p:cNvSpPr>
            <a:spLocks noGrp="1"/>
          </p:cNvSpPr>
          <p:nvPr>
            <p:ph type="pic" idx="1"/>
          </p:nvPr>
        </p:nvSpPr>
        <p:spPr>
          <a:xfrm>
            <a:off x="2514600" y="2286000"/>
            <a:ext cx="6629400" cy="44319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extLst>
      <p:ext uri="{BB962C8B-B14F-4D97-AF65-F5344CB8AC3E}">
        <p14:creationId xmlns:p14="http://schemas.microsoft.com/office/powerpoint/2010/main" val="31863555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514600" y="1371600"/>
            <a:ext cx="6172200" cy="387798"/>
          </a:xfrm>
        </p:spPr>
        <p:txBody>
          <a:bodyPr/>
          <a:lstStyle/>
          <a:p>
            <a:r>
              <a:rPr lang="en-US"/>
              <a:t>Click to edit Master title style</a:t>
            </a:r>
          </a:p>
        </p:txBody>
      </p:sp>
      <p:sp>
        <p:nvSpPr>
          <p:cNvPr id="3" name="Content Placeholder 2"/>
          <p:cNvSpPr>
            <a:spLocks noGrp="1"/>
          </p:cNvSpPr>
          <p:nvPr>
            <p:ph sz="half" idx="1"/>
          </p:nvPr>
        </p:nvSpPr>
        <p:spPr>
          <a:xfrm>
            <a:off x="2514600" y="2286000"/>
            <a:ext cx="3009900" cy="19943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676900" y="2286000"/>
            <a:ext cx="3009900" cy="19943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7663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1524000" y="2133601"/>
            <a:ext cx="7239000" cy="17512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00623370"/>
      </p:ext>
    </p:extLst>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514600" y="1371601"/>
            <a:ext cx="6172200" cy="332399"/>
          </a:xfrm>
        </p:spPr>
        <p:txBody>
          <a:bodyPr/>
          <a:lstStyle>
            <a:lvl1pPr>
              <a:defRPr sz="2400">
                <a:solidFill>
                  <a:srgbClr val="0082AA"/>
                </a:solidFill>
              </a:defRPr>
            </a:lvl1pPr>
          </a:lstStyle>
          <a:p>
            <a:r>
              <a:rPr lang="en-US"/>
              <a:t>Click to edit Master title style</a:t>
            </a:r>
          </a:p>
        </p:txBody>
      </p:sp>
      <p:sp>
        <p:nvSpPr>
          <p:cNvPr id="3" name="Chart Placeholder 2"/>
          <p:cNvSpPr>
            <a:spLocks noGrp="1"/>
          </p:cNvSpPr>
          <p:nvPr>
            <p:ph type="chart" idx="1"/>
          </p:nvPr>
        </p:nvSpPr>
        <p:spPr>
          <a:xfrm>
            <a:off x="2514600" y="2286001"/>
            <a:ext cx="6172200" cy="332399"/>
          </a:xfrm>
        </p:spPr>
        <p:txBody>
          <a:bodyPr/>
          <a:lstStyle/>
          <a:p>
            <a:pPr lvl="0"/>
            <a:endParaRPr lang="en-US" noProof="0" dirty="0"/>
          </a:p>
        </p:txBody>
      </p:sp>
    </p:spTree>
    <p:extLst>
      <p:ext uri="{BB962C8B-B14F-4D97-AF65-F5344CB8AC3E}">
        <p14:creationId xmlns:p14="http://schemas.microsoft.com/office/powerpoint/2010/main" val="1821160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514600" y="1371601"/>
            <a:ext cx="6172200" cy="332399"/>
          </a:xfrm>
        </p:spPr>
        <p:txBody>
          <a:bodyPr/>
          <a:lstStyle>
            <a:lvl1pPr>
              <a:defRPr sz="2400">
                <a:solidFill>
                  <a:srgbClr val="0082AA"/>
                </a:solidFill>
              </a:defRPr>
            </a:lvl1pPr>
          </a:lstStyle>
          <a:p>
            <a:r>
              <a:rPr lang="en-US"/>
              <a:t>Click to edit Master title style</a:t>
            </a:r>
          </a:p>
        </p:txBody>
      </p:sp>
      <p:sp>
        <p:nvSpPr>
          <p:cNvPr id="3" name="Chart Placeholder 2"/>
          <p:cNvSpPr>
            <a:spLocks noGrp="1"/>
          </p:cNvSpPr>
          <p:nvPr>
            <p:ph type="chart" sz="half" idx="1"/>
          </p:nvPr>
        </p:nvSpPr>
        <p:spPr>
          <a:xfrm>
            <a:off x="2514600" y="2286001"/>
            <a:ext cx="3009900" cy="332399"/>
          </a:xfrm>
        </p:spPr>
        <p:txBody>
          <a:bodyPr/>
          <a:lstStyle/>
          <a:p>
            <a:pPr lvl="0"/>
            <a:endParaRPr lang="en-US" noProof="0" dirty="0"/>
          </a:p>
        </p:txBody>
      </p:sp>
      <p:sp>
        <p:nvSpPr>
          <p:cNvPr id="4" name="Text Placeholder 3"/>
          <p:cNvSpPr>
            <a:spLocks noGrp="1"/>
          </p:cNvSpPr>
          <p:nvPr>
            <p:ph type="body" sz="half" idx="2"/>
          </p:nvPr>
        </p:nvSpPr>
        <p:spPr>
          <a:xfrm>
            <a:off x="5676900" y="2286000"/>
            <a:ext cx="3009900" cy="1495794"/>
          </a:xfrm>
        </p:spPr>
        <p:txBody>
          <a:bodyPr/>
          <a:lstStyle>
            <a:lvl1pPr marL="0" indent="0">
              <a:defRPr sz="1800"/>
            </a:lvl1pPr>
            <a:lvl2pPr marL="401638" indent="-177800">
              <a:defRPr sz="1800"/>
            </a:lvl2pPr>
            <a:lvl3pPr marL="569913" indent="-168275">
              <a:defRPr sz="1800"/>
            </a:lvl3pPr>
            <a:lvl4pPr marL="747713" indent="-177800">
              <a:defRPr sz="1800"/>
            </a:lvl4pPr>
            <a:lvl5pPr marL="914400" indent="-166688">
              <a:buFont typeface="Lucida Grande"/>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03036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1"/>
            <a:ext cx="7620000" cy="387798"/>
          </a:xfrm>
        </p:spPr>
        <p:txBody>
          <a:bodyPr/>
          <a:lstStyle/>
          <a:p>
            <a:r>
              <a:rPr lang="en-US"/>
              <a:t>Click to edit Master title style</a:t>
            </a:r>
          </a:p>
        </p:txBody>
      </p:sp>
      <p:sp>
        <p:nvSpPr>
          <p:cNvPr id="3" name="Table Placeholder 2"/>
          <p:cNvSpPr>
            <a:spLocks noGrp="1"/>
          </p:cNvSpPr>
          <p:nvPr>
            <p:ph type="tbl" idx="1"/>
          </p:nvPr>
        </p:nvSpPr>
        <p:spPr>
          <a:xfrm>
            <a:off x="1219200" y="1143001"/>
            <a:ext cx="7467600" cy="332399"/>
          </a:xfrm>
        </p:spPr>
        <p:txBody>
          <a:bodyPr/>
          <a:lstStyle/>
          <a:p>
            <a:pPr lvl="0"/>
            <a:endParaRPr lang="en-US" noProof="0" dirty="0"/>
          </a:p>
        </p:txBody>
      </p:sp>
    </p:spTree>
    <p:extLst>
      <p:ext uri="{BB962C8B-B14F-4D97-AF65-F5344CB8AC3E}">
        <p14:creationId xmlns:p14="http://schemas.microsoft.com/office/powerpoint/2010/main" val="266235525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1"/>
            <a:ext cx="7620000" cy="387798"/>
          </a:xfrm>
        </p:spPr>
        <p:txBody>
          <a:bodyPr/>
          <a:lstStyle/>
          <a:p>
            <a:r>
              <a:rPr lang="en-US"/>
              <a:t>Click to edit Master title style</a:t>
            </a:r>
          </a:p>
        </p:txBody>
      </p:sp>
      <p:sp>
        <p:nvSpPr>
          <p:cNvPr id="3" name="Text Placeholder 2"/>
          <p:cNvSpPr>
            <a:spLocks noGrp="1"/>
          </p:cNvSpPr>
          <p:nvPr>
            <p:ph type="body" sz="half" idx="1"/>
          </p:nvPr>
        </p:nvSpPr>
        <p:spPr>
          <a:xfrm>
            <a:off x="1219200" y="1143000"/>
            <a:ext cx="3657600" cy="19943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1143000"/>
            <a:ext cx="3657600" cy="19943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229417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219200" y="457201"/>
            <a:ext cx="7620000" cy="387798"/>
          </a:xfrm>
        </p:spPr>
        <p:txBody>
          <a:bodyPr/>
          <a:lstStyle/>
          <a:p>
            <a:r>
              <a:rPr lang="en-US"/>
              <a:t>Click to edit Master title style</a:t>
            </a:r>
          </a:p>
        </p:txBody>
      </p:sp>
      <p:sp>
        <p:nvSpPr>
          <p:cNvPr id="3" name="Content Placeholder 2"/>
          <p:cNvSpPr>
            <a:spLocks noGrp="1"/>
          </p:cNvSpPr>
          <p:nvPr>
            <p:ph sz="quarter" idx="1"/>
          </p:nvPr>
        </p:nvSpPr>
        <p:spPr>
          <a:xfrm>
            <a:off x="1219200" y="1143002"/>
            <a:ext cx="3657600" cy="19943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029200" y="1143002"/>
            <a:ext cx="3657600" cy="19943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219200" y="3025776"/>
            <a:ext cx="3657600" cy="19943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5029200" y="3025776"/>
            <a:ext cx="3657600" cy="19943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797546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1"/>
            <a:ext cx="7620000" cy="387798"/>
          </a:xfrm>
        </p:spPr>
        <p:txBody>
          <a:bodyPr/>
          <a:lstStyle/>
          <a:p>
            <a:r>
              <a:rPr lang="en-US"/>
              <a:t>Click to edit Master title style</a:t>
            </a:r>
          </a:p>
        </p:txBody>
      </p:sp>
      <p:sp>
        <p:nvSpPr>
          <p:cNvPr id="3" name="Text Placeholder 2"/>
          <p:cNvSpPr>
            <a:spLocks noGrp="1"/>
          </p:cNvSpPr>
          <p:nvPr>
            <p:ph type="body" sz="half" idx="1"/>
          </p:nvPr>
        </p:nvSpPr>
        <p:spPr>
          <a:xfrm>
            <a:off x="1219200" y="1143000"/>
            <a:ext cx="3657600" cy="19943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029200" y="1143001"/>
            <a:ext cx="3657600" cy="332399"/>
          </a:xfrm>
        </p:spPr>
        <p:txBody>
          <a:bodyPr/>
          <a:lstStyle/>
          <a:p>
            <a:pPr lvl="0"/>
            <a:endParaRPr lang="en-US" noProof="0" dirty="0"/>
          </a:p>
        </p:txBody>
      </p:sp>
    </p:spTree>
    <p:extLst>
      <p:ext uri="{BB962C8B-B14F-4D97-AF65-F5344CB8AC3E}">
        <p14:creationId xmlns:p14="http://schemas.microsoft.com/office/powerpoint/2010/main" val="169614268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bwMode="white">
          <a:xfrm>
            <a:off x="1524000" y="1828800"/>
            <a:ext cx="7239000" cy="1193800"/>
          </a:xfrm>
        </p:spPr>
        <p:txBody>
          <a:bodyPr/>
          <a:lstStyle>
            <a:lvl1pPr>
              <a:defRPr sz="4600">
                <a:solidFill>
                  <a:schemeClr val="bg1"/>
                </a:solidFill>
              </a:defRPr>
            </a:lvl1pPr>
          </a:lstStyle>
          <a:p>
            <a:r>
              <a:rPr lang="en-US"/>
              <a:t>Click to edit Master title style</a:t>
            </a:r>
          </a:p>
        </p:txBody>
      </p:sp>
      <p:sp>
        <p:nvSpPr>
          <p:cNvPr id="63491" name="Rectangle 3"/>
          <p:cNvSpPr>
            <a:spLocks noGrp="1" noChangeArrowheads="1"/>
          </p:cNvSpPr>
          <p:nvPr>
            <p:ph type="subTitle" idx="1"/>
          </p:nvPr>
        </p:nvSpPr>
        <p:spPr bwMode="white">
          <a:xfrm>
            <a:off x="1524000" y="3200400"/>
            <a:ext cx="7239000" cy="301625"/>
          </a:xfrm>
        </p:spPr>
        <p:txBody>
          <a:bodyPr/>
          <a:lstStyle>
            <a:lvl1pPr>
              <a:spcBef>
                <a:spcPct val="0"/>
              </a:spcBef>
              <a:defRPr>
                <a:solidFill>
                  <a:schemeClr val="tx2"/>
                </a:solidFill>
              </a:defRPr>
            </a:lvl1pPr>
          </a:lstStyle>
          <a:p>
            <a:r>
              <a:rPr lang="en-US"/>
              <a:t>Click to edit Master subtitle style</a:t>
            </a:r>
          </a:p>
        </p:txBody>
      </p:sp>
    </p:spTree>
    <p:extLst>
      <p:ext uri="{BB962C8B-B14F-4D97-AF65-F5344CB8AC3E}">
        <p14:creationId xmlns:p14="http://schemas.microsoft.com/office/powerpoint/2010/main" val="4029522323"/>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452" y="1248223"/>
            <a:ext cx="7239000" cy="13938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a:xfrm>
            <a:off x="478966" y="393243"/>
            <a:ext cx="7239000" cy="492125"/>
          </a:xfrm>
        </p:spPr>
        <p:txBody>
          <a:bodyPr/>
          <a:lstStyle/>
          <a:p>
            <a:r>
              <a:rPr lang="en-US" dirty="0"/>
              <a:t>Click to edit Master title style</a:t>
            </a:r>
          </a:p>
        </p:txBody>
      </p:sp>
    </p:spTree>
    <p:extLst>
      <p:ext uri="{BB962C8B-B14F-4D97-AF65-F5344CB8AC3E}">
        <p14:creationId xmlns:p14="http://schemas.microsoft.com/office/powerpoint/2010/main" val="167636637"/>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452" y="388309"/>
            <a:ext cx="7239000" cy="497059"/>
          </a:xfrm>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493481" y="1190174"/>
            <a:ext cx="3895272" cy="1393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66549" y="1190173"/>
            <a:ext cx="3895272" cy="1393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60341022"/>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1714" y="332694"/>
            <a:ext cx="8229600" cy="567191"/>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71714" y="124483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71714" y="2044249"/>
            <a:ext cx="4040188" cy="1914370"/>
          </a:xfrm>
        </p:spPr>
        <p:txBody>
          <a:bodyPr/>
          <a:lstStyle>
            <a:lvl1pPr marL="0" indent="0">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59539" y="124483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59539" y="2044249"/>
            <a:ext cx="4041775" cy="1914370"/>
          </a:xfrm>
        </p:spPr>
        <p:txBody>
          <a:bodyPr/>
          <a:lstStyle>
            <a:lvl1pPr marL="0" indent="0">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45406819"/>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04644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4129902"/>
            <a:ext cx="7772400" cy="27699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593630024"/>
      </p:ext>
    </p:extLst>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8966" y="407757"/>
            <a:ext cx="7239000" cy="492125"/>
          </a:xfrm>
        </p:spPr>
        <p:txBody>
          <a:bodyPr/>
          <a:lstStyle/>
          <a:p>
            <a:r>
              <a:rPr lang="en-US" dirty="0"/>
              <a:t>Click to edit Master title style</a:t>
            </a:r>
          </a:p>
        </p:txBody>
      </p:sp>
    </p:spTree>
    <p:extLst>
      <p:ext uri="{BB962C8B-B14F-4D97-AF65-F5344CB8AC3E}">
        <p14:creationId xmlns:p14="http://schemas.microsoft.com/office/powerpoint/2010/main" val="3927735840"/>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6960647"/>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8"/>
          <p:cNvSpPr txBox="1">
            <a:spLocks noChangeArrowheads="1"/>
          </p:cNvSpPr>
          <p:nvPr/>
        </p:nvSpPr>
        <p:spPr bwMode="white">
          <a:xfrm>
            <a:off x="6781800" y="381000"/>
            <a:ext cx="19812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50000"/>
              </a:spcBef>
              <a:defRPr>
                <a:solidFill>
                  <a:schemeClr val="tx1"/>
                </a:solidFill>
                <a:latin typeface="Arial" charset="0"/>
                <a:ea typeface="ヒラギノ角ゴ Pro W3" pitchFamily="-65" charset="-128"/>
              </a:defRPr>
            </a:lvl1pPr>
            <a:lvl2pPr marL="37931725" indent="-37474525" eaLnBrk="0" hangingPunct="0">
              <a:spcBef>
                <a:spcPct val="50000"/>
              </a:spcBef>
              <a:defRPr>
                <a:solidFill>
                  <a:schemeClr val="tx1"/>
                </a:solidFill>
                <a:latin typeface="Arial" charset="0"/>
                <a:ea typeface="ヒラギノ角ゴ Pro W3" pitchFamily="-65" charset="-128"/>
              </a:defRPr>
            </a:lvl2pPr>
            <a:lvl3pPr eaLnBrk="0" hangingPunct="0">
              <a:spcBef>
                <a:spcPct val="50000"/>
              </a:spcBef>
              <a:defRPr>
                <a:solidFill>
                  <a:schemeClr val="tx1"/>
                </a:solidFill>
                <a:latin typeface="Arial" charset="0"/>
                <a:ea typeface="ヒラギノ角ゴ Pro W3" pitchFamily="-65" charset="-128"/>
              </a:defRPr>
            </a:lvl3pPr>
            <a:lvl4pPr indent="1371600" eaLnBrk="0" hangingPunct="0">
              <a:spcBef>
                <a:spcPct val="50000"/>
              </a:spcBef>
              <a:defRPr>
                <a:solidFill>
                  <a:schemeClr val="tx1"/>
                </a:solidFill>
                <a:latin typeface="Arial" charset="0"/>
                <a:ea typeface="ヒラギノ角ゴ Pro W3" pitchFamily="-65" charset="-128"/>
              </a:defRPr>
            </a:lvl4pPr>
            <a:lvl5pPr indent="1828800" eaLnBrk="0" hangingPunct="0">
              <a:spcBef>
                <a:spcPct val="50000"/>
              </a:spcBef>
              <a:defRPr>
                <a:solidFill>
                  <a:schemeClr val="tx1"/>
                </a:solidFill>
                <a:latin typeface="Arial" charset="0"/>
                <a:ea typeface="ヒラギノ角ゴ Pro W3" pitchFamily="-65" charset="-128"/>
              </a:defRPr>
            </a:lvl5pPr>
            <a:lvl6pPr marL="457200" indent="1828800" algn="ctr" eaLnBrk="0" fontAlgn="base" hangingPunct="0">
              <a:lnSpc>
                <a:spcPct val="90000"/>
              </a:lnSpc>
              <a:spcBef>
                <a:spcPct val="50000"/>
              </a:spcBef>
              <a:spcAft>
                <a:spcPct val="0"/>
              </a:spcAft>
              <a:defRPr>
                <a:solidFill>
                  <a:schemeClr val="tx1"/>
                </a:solidFill>
                <a:latin typeface="Arial" charset="0"/>
                <a:ea typeface="ヒラギノ角ゴ Pro W3" pitchFamily="-65" charset="-128"/>
              </a:defRPr>
            </a:lvl6pPr>
            <a:lvl7pPr marL="914400" indent="1828800" algn="ctr" eaLnBrk="0" fontAlgn="base" hangingPunct="0">
              <a:lnSpc>
                <a:spcPct val="90000"/>
              </a:lnSpc>
              <a:spcBef>
                <a:spcPct val="50000"/>
              </a:spcBef>
              <a:spcAft>
                <a:spcPct val="0"/>
              </a:spcAft>
              <a:defRPr>
                <a:solidFill>
                  <a:schemeClr val="tx1"/>
                </a:solidFill>
                <a:latin typeface="Arial" charset="0"/>
                <a:ea typeface="ヒラギノ角ゴ Pro W3" pitchFamily="-65" charset="-128"/>
              </a:defRPr>
            </a:lvl7pPr>
            <a:lvl8pPr marL="1371600" indent="1828800" algn="ctr" eaLnBrk="0" fontAlgn="base" hangingPunct="0">
              <a:lnSpc>
                <a:spcPct val="90000"/>
              </a:lnSpc>
              <a:spcBef>
                <a:spcPct val="50000"/>
              </a:spcBef>
              <a:spcAft>
                <a:spcPct val="0"/>
              </a:spcAft>
              <a:defRPr>
                <a:solidFill>
                  <a:schemeClr val="tx1"/>
                </a:solidFill>
                <a:latin typeface="Arial" charset="0"/>
                <a:ea typeface="ヒラギノ角ゴ Pro W3" pitchFamily="-65" charset="-128"/>
              </a:defRPr>
            </a:lvl8pPr>
            <a:lvl9pPr marL="1828800" indent="1828800" algn="ctr" eaLnBrk="0" fontAlgn="base" hangingPunct="0">
              <a:lnSpc>
                <a:spcPct val="90000"/>
              </a:lnSpc>
              <a:spcBef>
                <a:spcPct val="50000"/>
              </a:spcBef>
              <a:spcAft>
                <a:spcPct val="0"/>
              </a:spcAft>
              <a:defRPr>
                <a:solidFill>
                  <a:schemeClr val="tx1"/>
                </a:solidFill>
                <a:latin typeface="Arial" charset="0"/>
                <a:ea typeface="ヒラギノ角ゴ Pro W3" pitchFamily="-65" charset="-128"/>
              </a:defRPr>
            </a:lvl9pPr>
          </a:lstStyle>
          <a:p>
            <a:pPr algn="r" eaLnBrk="1" fontAlgn="base" hangingPunct="1">
              <a:lnSpc>
                <a:spcPct val="90000"/>
              </a:lnSpc>
              <a:spcBef>
                <a:spcPct val="0"/>
              </a:spcBef>
              <a:spcAft>
                <a:spcPct val="0"/>
              </a:spcAft>
              <a:defRPr/>
            </a:pPr>
            <a:fld id="{0168EFE4-4F43-447D-B32C-7680D15ABA67}" type="slidenum">
              <a:rPr lang="en-US" sz="900" b="1" smtClean="0">
                <a:solidFill>
                  <a:srgbClr val="FFFFFF"/>
                </a:solidFill>
              </a:rPr>
              <a:pPr algn="r" eaLnBrk="1" fontAlgn="base" hangingPunct="1">
                <a:lnSpc>
                  <a:spcPct val="90000"/>
                </a:lnSpc>
                <a:spcBef>
                  <a:spcPct val="0"/>
                </a:spcBef>
                <a:spcAft>
                  <a:spcPct val="0"/>
                </a:spcAft>
                <a:defRPr/>
              </a:pPr>
              <a:t>‹#›</a:t>
            </a:fld>
            <a:endParaRPr lang="en-US" sz="900" b="1" dirty="0">
              <a:solidFill>
                <a:srgbClr val="FFFFFF"/>
              </a:solidFill>
            </a:endParaRPr>
          </a:p>
        </p:txBody>
      </p:sp>
      <p:sp>
        <p:nvSpPr>
          <p:cNvPr id="63490" name="Rectangle 2"/>
          <p:cNvSpPr>
            <a:spLocks noGrp="1" noChangeArrowheads="1"/>
          </p:cNvSpPr>
          <p:nvPr>
            <p:ph type="ctrTitle"/>
          </p:nvPr>
        </p:nvSpPr>
        <p:spPr bwMode="white">
          <a:xfrm>
            <a:off x="1524000" y="1828800"/>
            <a:ext cx="7239000" cy="1193800"/>
          </a:xfrm>
        </p:spPr>
        <p:txBody>
          <a:bodyPr/>
          <a:lstStyle>
            <a:lvl1pPr>
              <a:defRPr sz="4600">
                <a:solidFill>
                  <a:schemeClr val="bg1"/>
                </a:solidFill>
              </a:defRPr>
            </a:lvl1pPr>
          </a:lstStyle>
          <a:p>
            <a:pPr lvl="0"/>
            <a:r>
              <a:rPr lang="en-US" noProof="0"/>
              <a:t>Click to edit Master title style</a:t>
            </a:r>
          </a:p>
        </p:txBody>
      </p:sp>
      <p:sp>
        <p:nvSpPr>
          <p:cNvPr id="63491" name="Rectangle 3"/>
          <p:cNvSpPr>
            <a:spLocks noGrp="1" noChangeArrowheads="1"/>
          </p:cNvSpPr>
          <p:nvPr>
            <p:ph type="subTitle" idx="1"/>
          </p:nvPr>
        </p:nvSpPr>
        <p:spPr bwMode="white">
          <a:xfrm>
            <a:off x="1524000" y="3200400"/>
            <a:ext cx="7239000" cy="301625"/>
          </a:xfrm>
        </p:spPr>
        <p:txBody>
          <a:bodyPr/>
          <a:lstStyle>
            <a:lvl1pPr>
              <a:spcBef>
                <a:spcPct val="0"/>
              </a:spcBef>
              <a:defRPr>
                <a:solidFill>
                  <a:schemeClr val="tx2"/>
                </a:solidFill>
              </a:defRPr>
            </a:lvl1pPr>
          </a:lstStyle>
          <a:p>
            <a:pPr lvl="0"/>
            <a:r>
              <a:rPr lang="en-US" noProof="0"/>
              <a:t>Click to edit Master subtitle style</a:t>
            </a:r>
          </a:p>
        </p:txBody>
      </p:sp>
    </p:spTree>
    <p:extLst>
      <p:ext uri="{BB962C8B-B14F-4D97-AF65-F5344CB8AC3E}">
        <p14:creationId xmlns:p14="http://schemas.microsoft.com/office/powerpoint/2010/main" val="437839477"/>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3406004"/>
      </p:ext>
    </p:extLst>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20949414"/>
      </p:ext>
    </p:extLst>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2133600"/>
            <a:ext cx="3543300" cy="1393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2133600"/>
            <a:ext cx="3543300" cy="1393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746279"/>
      </p:ext>
    </p:extLst>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8136175"/>
      </p:ext>
    </p:extLst>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58654903"/>
      </p:ext>
    </p:extLst>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8235608"/>
      </p:ext>
    </p:extLst>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08590063"/>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2133600"/>
            <a:ext cx="3543300" cy="220675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2133600"/>
            <a:ext cx="3543300" cy="220675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8181336"/>
      </p:ext>
    </p:extLst>
  </p:cSld>
  <p:clrMapOvr>
    <a:masterClrMapping/>
  </p:clrMapOvr>
  <p:transition>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00919247"/>
      </p:ext>
    </p:extLst>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7156958"/>
      </p:ext>
    </p:extLst>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1336675"/>
            <a:ext cx="1809750" cy="2190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1336675"/>
            <a:ext cx="5276850" cy="2190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8921595"/>
      </p:ext>
    </p:extLst>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bwMode="white">
          <a:xfrm>
            <a:off x="1524000" y="1819194"/>
            <a:ext cx="7239000" cy="1203406"/>
          </a:xfrm>
        </p:spPr>
        <p:txBody>
          <a:bodyPr/>
          <a:lstStyle>
            <a:lvl1pPr>
              <a:defRPr sz="4600">
                <a:solidFill>
                  <a:schemeClr val="bg1"/>
                </a:solidFill>
              </a:defRPr>
            </a:lvl1pPr>
          </a:lstStyle>
          <a:p>
            <a:pPr lvl="0"/>
            <a:r>
              <a:rPr lang="en-US" noProof="0"/>
              <a:t>Click to edit Master title style</a:t>
            </a:r>
          </a:p>
        </p:txBody>
      </p:sp>
      <p:sp>
        <p:nvSpPr>
          <p:cNvPr id="63491" name="Rectangle 3"/>
          <p:cNvSpPr>
            <a:spLocks noGrp="1" noChangeArrowheads="1"/>
          </p:cNvSpPr>
          <p:nvPr>
            <p:ph type="subTitle" idx="1"/>
          </p:nvPr>
        </p:nvSpPr>
        <p:spPr bwMode="white">
          <a:xfrm>
            <a:off x="1524000" y="3200401"/>
            <a:ext cx="7239000" cy="304699"/>
          </a:xfrm>
        </p:spPr>
        <p:txBody>
          <a:bodyPr/>
          <a:lstStyle>
            <a:lvl1pPr>
              <a:spcBef>
                <a:spcPct val="0"/>
              </a:spcBef>
              <a:defRPr>
                <a:solidFill>
                  <a:schemeClr val="tx2"/>
                </a:solidFill>
              </a:defRPr>
            </a:lvl1pPr>
          </a:lstStyle>
          <a:p>
            <a:pPr lvl="0"/>
            <a:r>
              <a:rPr lang="en-US" noProof="0"/>
              <a:t>Click to edit Master subtitle style</a:t>
            </a:r>
          </a:p>
        </p:txBody>
      </p:sp>
      <p:sp>
        <p:nvSpPr>
          <p:cNvPr id="4" name="Rectangle 3"/>
          <p:cNvSpPr txBox="1">
            <a:spLocks noChangeArrowheads="1"/>
          </p:cNvSpPr>
          <p:nvPr userDrawn="1"/>
        </p:nvSpPr>
        <p:spPr bwMode="white">
          <a:xfrm>
            <a:off x="4038600" y="6477000"/>
            <a:ext cx="5105400" cy="304699"/>
          </a:xfrm>
          <a:prstGeom prst="rect">
            <a:avLst/>
          </a:prstGeom>
        </p:spPr>
        <p:txBody>
          <a:bodyPr/>
          <a:lstStyle>
            <a:lvl1pPr marL="342900" indent="-342900" algn="l" rtl="0" eaLnBrk="0" fontAlgn="base" hangingPunct="0">
              <a:lnSpc>
                <a:spcPct val="90000"/>
              </a:lnSpc>
              <a:spcBef>
                <a:spcPct val="0"/>
              </a:spcBef>
              <a:spcAft>
                <a:spcPct val="0"/>
              </a:spcAft>
              <a:buSzPct val="25000"/>
              <a:buFont typeface="Arial" pitchFamily="34" charset="0"/>
              <a:defRPr sz="2200" b="1">
                <a:solidFill>
                  <a:srgbClr val="FF0000"/>
                </a:solidFill>
                <a:latin typeface="+mn-lt"/>
                <a:ea typeface="+mn-ea"/>
                <a:cs typeface="+mn-cs"/>
              </a:defRPr>
            </a:lvl1pPr>
            <a:lvl2pPr marL="346075" indent="-346075" algn="l" rtl="0" eaLnBrk="0" fontAlgn="base" hangingPunct="0">
              <a:lnSpc>
                <a:spcPct val="90000"/>
              </a:lnSpc>
              <a:spcBef>
                <a:spcPct val="25000"/>
              </a:spcBef>
              <a:spcAft>
                <a:spcPct val="15000"/>
              </a:spcAft>
              <a:buChar char="•"/>
              <a:defRPr sz="2200">
                <a:solidFill>
                  <a:srgbClr val="0082AA"/>
                </a:solidFill>
                <a:latin typeface="+mn-lt"/>
                <a:ea typeface="+mn-ea"/>
                <a:cs typeface="+mn-cs"/>
              </a:defRPr>
            </a:lvl2pPr>
            <a:lvl3pPr marL="593725" indent="-222250" algn="l" rtl="0" eaLnBrk="0" fontAlgn="base" hangingPunct="0">
              <a:lnSpc>
                <a:spcPct val="90000"/>
              </a:lnSpc>
              <a:spcBef>
                <a:spcPct val="15000"/>
              </a:spcBef>
              <a:spcAft>
                <a:spcPct val="15000"/>
              </a:spcAft>
              <a:buFont typeface="Arial" pitchFamily="34" charset="0"/>
              <a:buChar char="–"/>
              <a:defRPr sz="2000">
                <a:solidFill>
                  <a:srgbClr val="0082AA"/>
                </a:solidFill>
                <a:latin typeface="+mn-lt"/>
                <a:ea typeface="+mn-ea"/>
                <a:cs typeface="+mn-cs"/>
              </a:defRPr>
            </a:lvl3pPr>
            <a:lvl4pPr marL="804863" indent="-176213" algn="l" rtl="0" eaLnBrk="0" fontAlgn="base" hangingPunct="0">
              <a:lnSpc>
                <a:spcPct val="90000"/>
              </a:lnSpc>
              <a:spcBef>
                <a:spcPct val="15000"/>
              </a:spcBef>
              <a:spcAft>
                <a:spcPct val="15000"/>
              </a:spcAft>
              <a:buChar char="•"/>
              <a:defRPr>
                <a:solidFill>
                  <a:srgbClr val="0082AA"/>
                </a:solidFill>
                <a:latin typeface="+mn-lt"/>
                <a:ea typeface="+mn-ea"/>
                <a:cs typeface="+mn-cs"/>
              </a:defRPr>
            </a:lvl4pPr>
            <a:lvl5pPr marL="14335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5pPr>
            <a:lvl6pPr marL="18907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6pPr>
            <a:lvl7pPr marL="23479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7pPr>
            <a:lvl8pPr marL="28051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8pPr>
            <a:lvl9pPr marL="32623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9pPr>
          </a:lstStyle>
          <a:p>
            <a:r>
              <a:rPr lang="en-US" kern="0" dirty="0"/>
              <a:t>FOR TRAINING PURPOSES ONLY</a:t>
            </a:r>
          </a:p>
        </p:txBody>
      </p:sp>
    </p:spTree>
    <p:extLst>
      <p:ext uri="{BB962C8B-B14F-4D97-AF65-F5344CB8AC3E}">
        <p14:creationId xmlns:p14="http://schemas.microsoft.com/office/powerpoint/2010/main" val="3642617519"/>
      </p:ext>
    </p:extLst>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1524000" y="2133601"/>
            <a:ext cx="7239000" cy="17512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7849761"/>
      </p:ext>
    </p:extLst>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04644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4129902"/>
            <a:ext cx="7772400" cy="27699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9647043"/>
      </p:ext>
    </p:extLst>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2133600"/>
            <a:ext cx="3543300" cy="220675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2133600"/>
            <a:ext cx="3543300" cy="220675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3079520"/>
      </p:ext>
    </p:extLst>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20580"/>
            <a:ext cx="8229600" cy="497059"/>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10080"/>
            <a:ext cx="4040188" cy="6647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191437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10080"/>
            <a:ext cx="4041775" cy="6647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191437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0345556"/>
      </p:ext>
    </p:extLst>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53180749"/>
      </p:ext>
    </p:extLst>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1175475"/>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20580"/>
            <a:ext cx="8229600" cy="497059"/>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10080"/>
            <a:ext cx="4040188" cy="6647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191437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10080"/>
            <a:ext cx="4041775" cy="6647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191437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3964121"/>
      </p:ext>
    </p:extLst>
  </p:cSld>
  <p:clrMapOvr>
    <a:masterClrMapping/>
  </p:clrMapOvr>
  <p:transition>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911880"/>
            <a:ext cx="3008313" cy="52322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25360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193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109465"/>
      </p:ext>
    </p:extLst>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05729"/>
            <a:ext cx="5486400" cy="261610"/>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4319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193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13444538"/>
      </p:ext>
    </p:extLst>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5238959" y="2133600"/>
            <a:ext cx="3524042" cy="18733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0459438"/>
      </p:ext>
    </p:extLst>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1336675"/>
            <a:ext cx="1988237" cy="21907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35506" y="1336675"/>
            <a:ext cx="2665345" cy="21907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9893955"/>
      </p:ext>
    </p:extLst>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817503"/>
            <a:ext cx="8229600" cy="600134"/>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600200"/>
            <a:ext cx="8229600" cy="506262"/>
          </a:xfrm>
          <a:prstGeom prst="rect">
            <a:avLst/>
          </a:prstGeom>
        </p:spPr>
        <p:txBody>
          <a:bodyPr lIns="91425" tIns="91425" rIns="91425" bIns="91425" anchor="t" anchorCtr="0"/>
          <a:lstStyle>
            <a:lvl1pPr>
              <a:spcBef>
                <a:spcPts val="0"/>
              </a:spcBef>
              <a:defRPr/>
            </a:lvl1pPr>
            <a:lvl2pPr indent="457200">
              <a:spcBef>
                <a:spcPts val="0"/>
              </a:spcBef>
              <a:defRPr/>
            </a:lvl2pPr>
            <a:lvl3pPr indent="914400">
              <a:spcBef>
                <a:spcPts val="0"/>
              </a:spcBef>
              <a:defRPr/>
            </a:lvl3pPr>
            <a:lvl4pPr indent="1371600">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39888954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2" name="Picture 1" descr="ColorBlue_bar_top-1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01899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bwMode="white">
          <a:xfrm>
            <a:off x="1524000" y="1819194"/>
            <a:ext cx="7239000" cy="1203406"/>
          </a:xfrm>
        </p:spPr>
        <p:txBody>
          <a:bodyPr/>
          <a:lstStyle>
            <a:lvl1pPr>
              <a:defRPr sz="4600">
                <a:solidFill>
                  <a:schemeClr val="bg1"/>
                </a:solidFill>
              </a:defRPr>
            </a:lvl1pPr>
          </a:lstStyle>
          <a:p>
            <a:pPr lvl="0"/>
            <a:r>
              <a:rPr lang="en-US" noProof="0"/>
              <a:t>Click to edit Master title style</a:t>
            </a:r>
          </a:p>
        </p:txBody>
      </p:sp>
      <p:sp>
        <p:nvSpPr>
          <p:cNvPr id="63491" name="Rectangle 3"/>
          <p:cNvSpPr>
            <a:spLocks noGrp="1" noChangeArrowheads="1"/>
          </p:cNvSpPr>
          <p:nvPr>
            <p:ph type="subTitle" idx="1"/>
          </p:nvPr>
        </p:nvSpPr>
        <p:spPr bwMode="white">
          <a:xfrm>
            <a:off x="1524000" y="3200401"/>
            <a:ext cx="7239000" cy="304699"/>
          </a:xfrm>
        </p:spPr>
        <p:txBody>
          <a:bodyPr/>
          <a:lstStyle>
            <a:lvl1pPr>
              <a:spcBef>
                <a:spcPct val="0"/>
              </a:spcBef>
              <a:defRPr>
                <a:solidFill>
                  <a:schemeClr val="tx2"/>
                </a:solidFill>
              </a:defRPr>
            </a:lvl1pPr>
          </a:lstStyle>
          <a:p>
            <a:pPr lvl="0"/>
            <a:r>
              <a:rPr lang="en-US" noProof="0"/>
              <a:t>Click to edit Master subtitle style</a:t>
            </a:r>
          </a:p>
        </p:txBody>
      </p:sp>
      <p:sp>
        <p:nvSpPr>
          <p:cNvPr id="4" name="Rectangle 3"/>
          <p:cNvSpPr txBox="1">
            <a:spLocks noChangeArrowheads="1"/>
          </p:cNvSpPr>
          <p:nvPr userDrawn="1"/>
        </p:nvSpPr>
        <p:spPr bwMode="white">
          <a:xfrm>
            <a:off x="4038600" y="6477000"/>
            <a:ext cx="5105400" cy="304699"/>
          </a:xfrm>
          <a:prstGeom prst="rect">
            <a:avLst/>
          </a:prstGeom>
        </p:spPr>
        <p:txBody>
          <a:bodyPr/>
          <a:lstStyle>
            <a:lvl1pPr marL="342900" indent="-342900" algn="l" rtl="0" eaLnBrk="0" fontAlgn="base" hangingPunct="0">
              <a:lnSpc>
                <a:spcPct val="90000"/>
              </a:lnSpc>
              <a:spcBef>
                <a:spcPct val="0"/>
              </a:spcBef>
              <a:spcAft>
                <a:spcPct val="0"/>
              </a:spcAft>
              <a:buSzPct val="25000"/>
              <a:buFont typeface="Arial" pitchFamily="34" charset="0"/>
              <a:defRPr sz="2200" b="1">
                <a:solidFill>
                  <a:srgbClr val="FF0000"/>
                </a:solidFill>
                <a:latin typeface="+mn-lt"/>
                <a:ea typeface="+mn-ea"/>
                <a:cs typeface="+mn-cs"/>
              </a:defRPr>
            </a:lvl1pPr>
            <a:lvl2pPr marL="346075" indent="-346075" algn="l" rtl="0" eaLnBrk="0" fontAlgn="base" hangingPunct="0">
              <a:lnSpc>
                <a:spcPct val="90000"/>
              </a:lnSpc>
              <a:spcBef>
                <a:spcPct val="25000"/>
              </a:spcBef>
              <a:spcAft>
                <a:spcPct val="15000"/>
              </a:spcAft>
              <a:buChar char="•"/>
              <a:defRPr sz="2200">
                <a:solidFill>
                  <a:srgbClr val="0082AA"/>
                </a:solidFill>
                <a:latin typeface="+mn-lt"/>
                <a:ea typeface="+mn-ea"/>
                <a:cs typeface="+mn-cs"/>
              </a:defRPr>
            </a:lvl2pPr>
            <a:lvl3pPr marL="593725" indent="-222250" algn="l" rtl="0" eaLnBrk="0" fontAlgn="base" hangingPunct="0">
              <a:lnSpc>
                <a:spcPct val="90000"/>
              </a:lnSpc>
              <a:spcBef>
                <a:spcPct val="15000"/>
              </a:spcBef>
              <a:spcAft>
                <a:spcPct val="15000"/>
              </a:spcAft>
              <a:buFont typeface="Arial" pitchFamily="34" charset="0"/>
              <a:buChar char="–"/>
              <a:defRPr sz="2000">
                <a:solidFill>
                  <a:srgbClr val="0082AA"/>
                </a:solidFill>
                <a:latin typeface="+mn-lt"/>
                <a:ea typeface="+mn-ea"/>
                <a:cs typeface="+mn-cs"/>
              </a:defRPr>
            </a:lvl3pPr>
            <a:lvl4pPr marL="804863" indent="-176213" algn="l" rtl="0" eaLnBrk="0" fontAlgn="base" hangingPunct="0">
              <a:lnSpc>
                <a:spcPct val="90000"/>
              </a:lnSpc>
              <a:spcBef>
                <a:spcPct val="15000"/>
              </a:spcBef>
              <a:spcAft>
                <a:spcPct val="15000"/>
              </a:spcAft>
              <a:buChar char="•"/>
              <a:defRPr>
                <a:solidFill>
                  <a:srgbClr val="0082AA"/>
                </a:solidFill>
                <a:latin typeface="+mn-lt"/>
                <a:ea typeface="+mn-ea"/>
                <a:cs typeface="+mn-cs"/>
              </a:defRPr>
            </a:lvl4pPr>
            <a:lvl5pPr marL="14335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5pPr>
            <a:lvl6pPr marL="18907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6pPr>
            <a:lvl7pPr marL="23479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7pPr>
            <a:lvl8pPr marL="28051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8pPr>
            <a:lvl9pPr marL="32623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9pPr>
          </a:lstStyle>
          <a:p>
            <a:r>
              <a:rPr lang="en-US" kern="0" dirty="0"/>
              <a:t>FOR TRAINING PURPOSES ONLY</a:t>
            </a:r>
          </a:p>
        </p:txBody>
      </p:sp>
    </p:spTree>
    <p:extLst>
      <p:ext uri="{BB962C8B-B14F-4D97-AF65-F5344CB8AC3E}">
        <p14:creationId xmlns:p14="http://schemas.microsoft.com/office/powerpoint/2010/main" val="2452144733"/>
      </p:ext>
    </p:extLst>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1524000" y="2133601"/>
            <a:ext cx="7239000" cy="17512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2096992"/>
      </p:ext>
    </p:extLst>
  </p:cSld>
  <p:clrMapOvr>
    <a:masterClrMapping/>
  </p:clrMapOvr>
  <p:transition>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04644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4129902"/>
            <a:ext cx="7772400" cy="27699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97272786"/>
      </p:ext>
    </p:extLst>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2133600"/>
            <a:ext cx="3543300" cy="220675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2133600"/>
            <a:ext cx="3543300" cy="220675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3681095"/>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27773648"/>
      </p:ext>
    </p:extLst>
  </p:cSld>
  <p:clrMapOvr>
    <a:masterClrMapping/>
  </p:clrMapOvr>
  <p:transition>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20580"/>
            <a:ext cx="8229600" cy="497059"/>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10080"/>
            <a:ext cx="4040188" cy="6647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191437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10080"/>
            <a:ext cx="4041775" cy="6647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191437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9819998"/>
      </p:ext>
    </p:extLst>
  </p:cSld>
  <p:clrMapOvr>
    <a:masterClrMapping/>
  </p:clrMapOvr>
  <p:transition>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98111088"/>
      </p:ext>
    </p:extLst>
  </p:cSld>
  <p:clrMapOvr>
    <a:masterClrMapping/>
  </p:clrMapOvr>
  <p:transition>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4202180"/>
      </p:ext>
    </p:extLst>
  </p:cSld>
  <p:clrMapOvr>
    <a:masterClrMapping/>
  </p:clrMapOvr>
  <p:transition>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911880"/>
            <a:ext cx="3008313" cy="52322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25360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193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05146027"/>
      </p:ext>
    </p:extLst>
  </p:cSld>
  <p:clrMapOvr>
    <a:masterClrMapping/>
  </p:clrMapOvr>
  <p:transition>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05729"/>
            <a:ext cx="5486400" cy="261610"/>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4319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193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54300955"/>
      </p:ext>
    </p:extLst>
  </p:cSld>
  <p:clrMapOvr>
    <a:masterClrMapping/>
  </p:clrMapOvr>
  <p:transition>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5238959" y="2133600"/>
            <a:ext cx="3524042" cy="18733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1056895"/>
      </p:ext>
    </p:extLst>
  </p:cSld>
  <p:clrMapOvr>
    <a:masterClrMapping/>
  </p:clrMapOvr>
  <p:transition>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1336675"/>
            <a:ext cx="1988237" cy="21907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35506" y="1336675"/>
            <a:ext cx="2665345" cy="21907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241137"/>
      </p:ext>
    </p:extLst>
  </p:cSld>
  <p:clrMapOvr>
    <a:masterClrMapping/>
  </p:clrMapOvr>
  <p:transition>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817503"/>
            <a:ext cx="8229600" cy="600134"/>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600200"/>
            <a:ext cx="8229600" cy="506262"/>
          </a:xfrm>
          <a:prstGeom prst="rect">
            <a:avLst/>
          </a:prstGeom>
        </p:spPr>
        <p:txBody>
          <a:bodyPr lIns="91425" tIns="91425" rIns="91425" bIns="91425" anchor="t" anchorCtr="0"/>
          <a:lstStyle>
            <a:lvl1pPr>
              <a:spcBef>
                <a:spcPts val="0"/>
              </a:spcBef>
              <a:defRPr/>
            </a:lvl1pPr>
            <a:lvl2pPr indent="457200">
              <a:spcBef>
                <a:spcPts val="0"/>
              </a:spcBef>
              <a:defRPr/>
            </a:lvl2pPr>
            <a:lvl3pPr indent="914400">
              <a:spcBef>
                <a:spcPts val="0"/>
              </a:spcBef>
              <a:defRPr/>
            </a:lvl3pPr>
            <a:lvl4pPr indent="1371600">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8812676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 name="Picture 1" descr="Color_PPT_cover-03.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165725"/>
            <a:ext cx="91440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81284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bwMode="white">
          <a:xfrm>
            <a:off x="1524000" y="1819194"/>
            <a:ext cx="7239000" cy="1203406"/>
          </a:xfrm>
        </p:spPr>
        <p:txBody>
          <a:bodyPr/>
          <a:lstStyle>
            <a:lvl1pPr>
              <a:defRPr sz="4600">
                <a:solidFill>
                  <a:schemeClr val="bg1"/>
                </a:solidFill>
              </a:defRPr>
            </a:lvl1pPr>
          </a:lstStyle>
          <a:p>
            <a:pPr lvl="0"/>
            <a:r>
              <a:rPr lang="en-US" noProof="0"/>
              <a:t>Click to edit Master title style</a:t>
            </a:r>
          </a:p>
        </p:txBody>
      </p:sp>
      <p:sp>
        <p:nvSpPr>
          <p:cNvPr id="63491" name="Rectangle 3"/>
          <p:cNvSpPr>
            <a:spLocks noGrp="1" noChangeArrowheads="1"/>
          </p:cNvSpPr>
          <p:nvPr>
            <p:ph type="subTitle" idx="1"/>
          </p:nvPr>
        </p:nvSpPr>
        <p:spPr bwMode="white">
          <a:xfrm>
            <a:off x="1524000" y="3200401"/>
            <a:ext cx="7239000" cy="304699"/>
          </a:xfrm>
        </p:spPr>
        <p:txBody>
          <a:bodyPr/>
          <a:lstStyle>
            <a:lvl1pPr>
              <a:spcBef>
                <a:spcPct val="0"/>
              </a:spcBef>
              <a:defRPr>
                <a:solidFill>
                  <a:schemeClr val="tx2"/>
                </a:solidFill>
              </a:defRPr>
            </a:lvl1pPr>
          </a:lstStyle>
          <a:p>
            <a:pPr lvl="0"/>
            <a:r>
              <a:rPr lang="en-US" noProof="0"/>
              <a:t>Click to edit Master subtitle style</a:t>
            </a:r>
          </a:p>
        </p:txBody>
      </p:sp>
      <p:sp>
        <p:nvSpPr>
          <p:cNvPr id="4" name="Rectangle 3"/>
          <p:cNvSpPr txBox="1">
            <a:spLocks noChangeArrowheads="1"/>
          </p:cNvSpPr>
          <p:nvPr userDrawn="1"/>
        </p:nvSpPr>
        <p:spPr bwMode="white">
          <a:xfrm>
            <a:off x="4038600" y="6477000"/>
            <a:ext cx="5105400" cy="304699"/>
          </a:xfrm>
          <a:prstGeom prst="rect">
            <a:avLst/>
          </a:prstGeom>
        </p:spPr>
        <p:txBody>
          <a:bodyPr/>
          <a:lstStyle>
            <a:lvl1pPr marL="342900" indent="-342900" algn="l" rtl="0" eaLnBrk="0" fontAlgn="base" hangingPunct="0">
              <a:lnSpc>
                <a:spcPct val="90000"/>
              </a:lnSpc>
              <a:spcBef>
                <a:spcPct val="0"/>
              </a:spcBef>
              <a:spcAft>
                <a:spcPct val="0"/>
              </a:spcAft>
              <a:buSzPct val="25000"/>
              <a:buFont typeface="Arial" pitchFamily="34" charset="0"/>
              <a:defRPr sz="2200" b="1">
                <a:solidFill>
                  <a:srgbClr val="FF0000"/>
                </a:solidFill>
                <a:latin typeface="+mn-lt"/>
                <a:ea typeface="+mn-ea"/>
                <a:cs typeface="+mn-cs"/>
              </a:defRPr>
            </a:lvl1pPr>
            <a:lvl2pPr marL="346075" indent="-346075" algn="l" rtl="0" eaLnBrk="0" fontAlgn="base" hangingPunct="0">
              <a:lnSpc>
                <a:spcPct val="90000"/>
              </a:lnSpc>
              <a:spcBef>
                <a:spcPct val="25000"/>
              </a:spcBef>
              <a:spcAft>
                <a:spcPct val="15000"/>
              </a:spcAft>
              <a:buChar char="•"/>
              <a:defRPr sz="2200">
                <a:solidFill>
                  <a:srgbClr val="0082AA"/>
                </a:solidFill>
                <a:latin typeface="+mn-lt"/>
                <a:ea typeface="+mn-ea"/>
                <a:cs typeface="+mn-cs"/>
              </a:defRPr>
            </a:lvl2pPr>
            <a:lvl3pPr marL="593725" indent="-222250" algn="l" rtl="0" eaLnBrk="0" fontAlgn="base" hangingPunct="0">
              <a:lnSpc>
                <a:spcPct val="90000"/>
              </a:lnSpc>
              <a:spcBef>
                <a:spcPct val="15000"/>
              </a:spcBef>
              <a:spcAft>
                <a:spcPct val="15000"/>
              </a:spcAft>
              <a:buFont typeface="Arial" pitchFamily="34" charset="0"/>
              <a:buChar char="–"/>
              <a:defRPr sz="2000">
                <a:solidFill>
                  <a:srgbClr val="0082AA"/>
                </a:solidFill>
                <a:latin typeface="+mn-lt"/>
                <a:ea typeface="+mn-ea"/>
                <a:cs typeface="+mn-cs"/>
              </a:defRPr>
            </a:lvl3pPr>
            <a:lvl4pPr marL="804863" indent="-176213" algn="l" rtl="0" eaLnBrk="0" fontAlgn="base" hangingPunct="0">
              <a:lnSpc>
                <a:spcPct val="90000"/>
              </a:lnSpc>
              <a:spcBef>
                <a:spcPct val="15000"/>
              </a:spcBef>
              <a:spcAft>
                <a:spcPct val="15000"/>
              </a:spcAft>
              <a:buChar char="•"/>
              <a:defRPr>
                <a:solidFill>
                  <a:srgbClr val="0082AA"/>
                </a:solidFill>
                <a:latin typeface="+mn-lt"/>
                <a:ea typeface="+mn-ea"/>
                <a:cs typeface="+mn-cs"/>
              </a:defRPr>
            </a:lvl4pPr>
            <a:lvl5pPr marL="14335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5pPr>
            <a:lvl6pPr marL="18907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6pPr>
            <a:lvl7pPr marL="23479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7pPr>
            <a:lvl8pPr marL="28051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8pPr>
            <a:lvl9pPr marL="32623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9pPr>
          </a:lstStyle>
          <a:p>
            <a:r>
              <a:rPr lang="en-US" kern="0" dirty="0"/>
              <a:t>FOR TRAINING PURPOSES ONLY</a:t>
            </a:r>
          </a:p>
        </p:txBody>
      </p:sp>
    </p:spTree>
    <p:extLst>
      <p:ext uri="{BB962C8B-B14F-4D97-AF65-F5344CB8AC3E}">
        <p14:creationId xmlns:p14="http://schemas.microsoft.com/office/powerpoint/2010/main" val="2302536674"/>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6371114"/>
      </p:ext>
    </p:extLst>
  </p:cSld>
  <p:clrMapOvr>
    <a:masterClrMapping/>
  </p:clrMapOvr>
  <p:transition>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1524000" y="2133601"/>
            <a:ext cx="7239000" cy="17512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3156132"/>
      </p:ext>
    </p:extLst>
  </p:cSld>
  <p:clrMapOvr>
    <a:masterClrMapping/>
  </p:clrMapOvr>
  <p:transition>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04644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4129902"/>
            <a:ext cx="7772400" cy="27699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53576061"/>
      </p:ext>
    </p:extLst>
  </p:cSld>
  <p:clrMapOvr>
    <a:masterClrMapping/>
  </p:clrMapOvr>
  <p:transition>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2133600"/>
            <a:ext cx="3543300" cy="220675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2133600"/>
            <a:ext cx="3543300" cy="220675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0520608"/>
      </p:ext>
    </p:extLst>
  </p:cSld>
  <p:clrMapOvr>
    <a:masterClrMapping/>
  </p:clrMapOvr>
  <p:transition>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20580"/>
            <a:ext cx="8229600" cy="497059"/>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10080"/>
            <a:ext cx="4040188" cy="6647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191437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10080"/>
            <a:ext cx="4041775" cy="6647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191437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4468557"/>
      </p:ext>
    </p:extLst>
  </p:cSld>
  <p:clrMapOvr>
    <a:masterClrMapping/>
  </p:clrMapOvr>
  <p:transition>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01798508"/>
      </p:ext>
    </p:extLst>
  </p:cSld>
  <p:clrMapOvr>
    <a:masterClrMapping/>
  </p:clrMapOvr>
  <p:transition>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8051741"/>
      </p:ext>
    </p:extLst>
  </p:cSld>
  <p:clrMapOvr>
    <a:masterClrMapping/>
  </p:clrMapOvr>
  <p:transition>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911880"/>
            <a:ext cx="3008313" cy="52322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25360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193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98742188"/>
      </p:ext>
    </p:extLst>
  </p:cSld>
  <p:clrMapOvr>
    <a:masterClrMapping/>
  </p:clrMapOvr>
  <p:transition>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05729"/>
            <a:ext cx="5486400" cy="261610"/>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4319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193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25331470"/>
      </p:ext>
    </p:extLst>
  </p:cSld>
  <p:clrMapOvr>
    <a:masterClrMapping/>
  </p:clrMapOvr>
  <p:transition>
    <p:wipe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5238959" y="2133600"/>
            <a:ext cx="3524042" cy="18733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408815"/>
      </p:ext>
    </p:extLst>
  </p:cSld>
  <p:clrMapOvr>
    <a:masterClrMapping/>
  </p:clrMapOvr>
  <p:transition>
    <p:wipe dir="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1336675"/>
            <a:ext cx="1988237" cy="21907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35506" y="1336675"/>
            <a:ext cx="2665345" cy="21907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7320614"/>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911880"/>
            <a:ext cx="3008313" cy="52322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25360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193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0988917"/>
      </p:ext>
    </p:extLst>
  </p:cSld>
  <p:clrMapOvr>
    <a:masterClrMapping/>
  </p:clrMapOvr>
  <p:transition>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817503"/>
            <a:ext cx="8229600" cy="600134"/>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600200"/>
            <a:ext cx="8229600" cy="506262"/>
          </a:xfrm>
          <a:prstGeom prst="rect">
            <a:avLst/>
          </a:prstGeom>
        </p:spPr>
        <p:txBody>
          <a:bodyPr lIns="91425" tIns="91425" rIns="91425" bIns="91425" anchor="t" anchorCtr="0"/>
          <a:lstStyle>
            <a:lvl1pPr>
              <a:spcBef>
                <a:spcPts val="0"/>
              </a:spcBef>
              <a:defRPr/>
            </a:lvl1pPr>
            <a:lvl2pPr indent="457200">
              <a:spcBef>
                <a:spcPts val="0"/>
              </a:spcBef>
              <a:defRPr/>
            </a:lvl2pPr>
            <a:lvl3pPr indent="914400">
              <a:spcBef>
                <a:spcPts val="0"/>
              </a:spcBef>
              <a:defRPr/>
            </a:lvl3pPr>
            <a:lvl4pPr indent="1371600">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39689445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Rectangle 2"/>
          <p:cNvSpPr/>
          <p:nvPr userDrawn="1"/>
        </p:nvSpPr>
        <p:spPr bwMode="auto">
          <a:xfrm>
            <a:off x="0" y="609600"/>
            <a:ext cx="1447800" cy="457200"/>
          </a:xfrm>
          <a:prstGeom prst="rect">
            <a:avLst/>
          </a:prstGeom>
          <a:solidFill>
            <a:schemeClr val="bg1"/>
          </a:solidFill>
          <a:ln w="9525" cap="flat" cmpd="sng" algn="ctr">
            <a:noFill/>
            <a:prstDash val="solid"/>
            <a:round/>
            <a:headEnd type="none" w="med" len="med"/>
            <a:tailEnd type="none" w="med" len="med"/>
          </a:ln>
          <a:effectLst/>
        </p:spPr>
        <p:txBody>
          <a:bodyPr vert="horz" wrap="none" lIns="63679" tIns="31839" rIns="63679" bIns="31839" numCol="1" rtlCol="0" anchor="ctr" anchorCtr="0" compatLnSpc="1">
            <a:prstTxWarp prst="textNoShape">
              <a:avLst/>
            </a:prstTxWarp>
          </a:bodyPr>
          <a:lstStyle/>
          <a:p>
            <a:pPr algn="ctr" fontAlgn="base">
              <a:lnSpc>
                <a:spcPct val="90000"/>
              </a:lnSpc>
              <a:spcBef>
                <a:spcPct val="30000"/>
              </a:spcBef>
              <a:spcAft>
                <a:spcPct val="0"/>
              </a:spcAft>
            </a:pPr>
            <a:endParaRPr lang="en-US" sz="2000" dirty="0">
              <a:solidFill>
                <a:srgbClr val="0082AA"/>
              </a:solidFill>
            </a:endParaRPr>
          </a:p>
        </p:txBody>
      </p:sp>
      <p:pic>
        <p:nvPicPr>
          <p:cNvPr id="2" name="Picture 1" descr="ColorBlue_bar_top-1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556694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7315200" cy="1470025"/>
          </a:xfrm>
        </p:spPr>
        <p:txBody>
          <a:bodyPr lIns="0" tIns="0" rIns="0" bIns="0" anchor="b" anchorCtr="0">
            <a:noAutofit/>
          </a:bodyPr>
          <a:lstStyle>
            <a:lvl1pPr algn="l">
              <a:defRPr sz="405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876300" y="3743325"/>
            <a:ext cx="7353300" cy="1752600"/>
          </a:xfrm>
        </p:spPr>
        <p:txBody>
          <a:bodyPr lIns="0" tIns="0" rIns="0" bIns="0">
            <a:noAutofit/>
          </a:bodyPr>
          <a:lstStyle>
            <a:lvl1pPr marL="0" indent="0" algn="l">
              <a:buNone/>
              <a:defRPr>
                <a:solidFill>
                  <a:schemeClr val="tx1"/>
                </a:solidFill>
                <a:latin typeface="Arial" panose="020B0604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5" name="Slide Number Placeholder 5"/>
          <p:cNvSpPr>
            <a:spLocks noGrp="1"/>
          </p:cNvSpPr>
          <p:nvPr>
            <p:ph type="sldNum" sz="quarter" idx="4"/>
          </p:nvPr>
        </p:nvSpPr>
        <p:spPr>
          <a:xfrm>
            <a:off x="67818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marL="0" marR="0" indent="0" algn="r" defTabSz="342900" rtl="0" eaLnBrk="1" fontAlgn="base" latinLnBrk="0" hangingPunct="1">
              <a:lnSpc>
                <a:spcPct val="100000"/>
              </a:lnSpc>
              <a:spcBef>
                <a:spcPct val="0"/>
              </a:spcBef>
              <a:spcAft>
                <a:spcPct val="0"/>
              </a:spcAft>
              <a:buClrTx/>
              <a:buSzTx/>
              <a:buFontTx/>
              <a:buNone/>
              <a:tabLst/>
              <a:defRPr lang="en-US" sz="675" smtClean="0">
                <a:solidFill>
                  <a:srgbClr val="7F7F7F"/>
                </a:solidFill>
                <a:latin typeface="Arial" pitchFamily="34" charset="0"/>
                <a:cs typeface="Arial" pitchFamily="34" charset="0"/>
              </a:defRPr>
            </a:lvl1pPr>
          </a:lstStyle>
          <a:p>
            <a:fld id="{5E6C7B1D-0ECB-444C-82BA-FB2126B562B7}" type="slidenum">
              <a:rPr lang="en-US" altLang="en-US" smtClean="0"/>
              <a:pPr/>
              <a:t>‹#›</a:t>
            </a:fld>
            <a:r>
              <a:rPr lang="en-US" altLang="en-US" dirty="0"/>
              <a:t> • ACTION OWNER</a:t>
            </a:r>
          </a:p>
        </p:txBody>
      </p:sp>
    </p:spTree>
    <p:extLst>
      <p:ext uri="{BB962C8B-B14F-4D97-AF65-F5344CB8AC3E}">
        <p14:creationId xmlns:p14="http://schemas.microsoft.com/office/powerpoint/2010/main" val="26318489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914400" y="2130427"/>
            <a:ext cx="7315200" cy="1470025"/>
          </a:xfrm>
        </p:spPr>
        <p:txBody>
          <a:bodyPr lIns="0" tIns="0" rIns="0" bIns="0" anchor="b" anchorCtr="0">
            <a:noAutofit/>
          </a:bodyPr>
          <a:lstStyle>
            <a:lvl1pPr algn="l">
              <a:defRPr sz="4050" b="1">
                <a:solidFill>
                  <a:srgbClr val="FFA10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Subtitle 2"/>
          <p:cNvSpPr>
            <a:spLocks noGrp="1"/>
          </p:cNvSpPr>
          <p:nvPr>
            <p:ph type="subTitle" idx="1"/>
          </p:nvPr>
        </p:nvSpPr>
        <p:spPr>
          <a:xfrm>
            <a:off x="876300" y="3743325"/>
            <a:ext cx="7353300" cy="1752600"/>
          </a:xfrm>
        </p:spPr>
        <p:txBody>
          <a:bodyPr lIns="0" tIns="0" rIns="0" bIns="0">
            <a:noAutofit/>
          </a:bodyPr>
          <a:lstStyle>
            <a:lvl1pPr marL="0" indent="0" algn="l">
              <a:buNone/>
              <a:defRPr>
                <a:solidFill>
                  <a:srgbClr val="7F7F7F"/>
                </a:solidFill>
                <a:latin typeface="Arial" panose="020B0604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5" name="Slide Number Placeholder 5"/>
          <p:cNvSpPr>
            <a:spLocks noGrp="1"/>
          </p:cNvSpPr>
          <p:nvPr>
            <p:ph type="sldNum" sz="quarter" idx="4"/>
          </p:nvPr>
        </p:nvSpPr>
        <p:spPr>
          <a:xfrm>
            <a:off x="67818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marL="0" marR="0" indent="0" algn="r" defTabSz="342900" rtl="0" eaLnBrk="1" fontAlgn="base" latinLnBrk="0" hangingPunct="1">
              <a:lnSpc>
                <a:spcPct val="100000"/>
              </a:lnSpc>
              <a:spcBef>
                <a:spcPct val="0"/>
              </a:spcBef>
              <a:spcAft>
                <a:spcPct val="0"/>
              </a:spcAft>
              <a:buClrTx/>
              <a:buSzTx/>
              <a:buFontTx/>
              <a:buNone/>
              <a:tabLst/>
              <a:defRPr lang="en-US" sz="675" smtClean="0">
                <a:solidFill>
                  <a:schemeClr val="bg1"/>
                </a:solidFill>
                <a:latin typeface="Arial" pitchFamily="34" charset="0"/>
                <a:cs typeface="Arial" pitchFamily="34" charset="0"/>
              </a:defRPr>
            </a:lvl1pPr>
          </a:lstStyle>
          <a:p>
            <a:fld id="{5E6C7B1D-0ECB-444C-82BA-FB2126B562B7}" type="slidenum">
              <a:rPr lang="en-US" altLang="en-US" smtClean="0"/>
              <a:pPr/>
              <a:t>‹#›</a:t>
            </a:fld>
            <a:r>
              <a:rPr lang="en-US" altLang="en-US" dirty="0"/>
              <a:t> • ACTION OWNER</a:t>
            </a:r>
          </a:p>
        </p:txBody>
      </p:sp>
    </p:spTree>
    <p:extLst>
      <p:ext uri="{BB962C8B-B14F-4D97-AF65-F5344CB8AC3E}">
        <p14:creationId xmlns:p14="http://schemas.microsoft.com/office/powerpoint/2010/main" val="41039691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65088"/>
            <a:ext cx="7239000" cy="1143000"/>
          </a:xfrm>
        </p:spPr>
        <p:txBody>
          <a:bodyPr wrap="square" lIns="0" tIns="0" rIns="0" bIns="0" anchor="b" anchorCtr="0">
            <a:noAutofit/>
          </a:bodyPr>
          <a:lstStyle>
            <a:lvl1pPr algn="l">
              <a:defRPr sz="27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28600" y="1343026"/>
            <a:ext cx="8686800" cy="4783138"/>
          </a:xfrm>
        </p:spPr>
        <p:txBody>
          <a:bodyPr/>
          <a:lstStyle>
            <a:lvl1pPr marL="0" indent="0">
              <a:buNone/>
              <a:defRPr b="1">
                <a:solidFill>
                  <a:srgbClr val="FFA100"/>
                </a:solidFill>
                <a:latin typeface="Arial" panose="020B0604020202020204" pitchFamily="34" charset="0"/>
                <a:cs typeface="Arial" panose="020B0604020202020204" pitchFamily="34" charset="0"/>
              </a:defRPr>
            </a:lvl1pPr>
            <a:lvl2pPr marL="171450" indent="-171450">
              <a:buFont typeface="Arial" panose="020B0604020202020204" pitchFamily="34" charset="0"/>
              <a:buChar char="•"/>
              <a:tabLst>
                <a:tab pos="171450" algn="l"/>
              </a:tabLst>
              <a:defRPr/>
            </a:lvl2pPr>
            <a:lvl3pPr marL="342900" indent="-171450">
              <a:buFont typeface="Calibri" panose="020F0502020204030204" pitchFamily="34" charset="0"/>
              <a:buChar char="‒"/>
              <a:tabLst>
                <a:tab pos="342900" algn="l"/>
              </a:tabLst>
              <a:defRPr/>
            </a:lvl3pPr>
            <a:lvl4pPr marL="514350" indent="-171450">
              <a:buFont typeface="Wingdings" panose="05000000000000000000" pitchFamily="2" charset="2"/>
              <a:buChar char="§"/>
              <a:defRPr/>
            </a:lvl4pPr>
            <a:lvl5pPr marL="685800" indent="-171450">
              <a:buSzPct val="75000"/>
              <a:buFont typeface="Courier New" panose="02070309020205020404" pitchFamily="49" charset="0"/>
              <a:buChar char="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228600" y="6356352"/>
            <a:ext cx="2133600" cy="3651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ctr"/>
          <a:lstStyle>
            <a:lvl1pPr algn="l">
              <a:defRPr lang="en-US" sz="675" smtClean="0">
                <a:solidFill>
                  <a:srgbClr val="7F7F7F"/>
                </a:solidFill>
                <a:latin typeface="Arial" pitchFamily="34" charset="0"/>
                <a:cs typeface="Arial" pitchFamily="34" charset="0"/>
              </a:defRPr>
            </a:lvl1pPr>
          </a:lstStyle>
          <a:p>
            <a:endParaRPr lang="en-US" dirty="0"/>
          </a:p>
        </p:txBody>
      </p:sp>
      <p:sp>
        <p:nvSpPr>
          <p:cNvPr id="5" name="Footer Placeholder 4"/>
          <p:cNvSpPr>
            <a:spLocks noGrp="1"/>
          </p:cNvSpPr>
          <p:nvPr>
            <p:ph type="ftr" sz="quarter" idx="1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a:defRPr lang="en-US" sz="675">
                <a:solidFill>
                  <a:srgbClr val="7F7F7F"/>
                </a:solidFill>
                <a:latin typeface="Arial" pitchFamily="34" charset="0"/>
                <a:cs typeface="Arial" pitchFamily="34" charset="0"/>
              </a:defRPr>
            </a:lvl1pPr>
          </a:lstStyle>
          <a:p>
            <a:endParaRPr lang="en-US" dirty="0"/>
          </a:p>
        </p:txBody>
      </p:sp>
      <p:sp>
        <p:nvSpPr>
          <p:cNvPr id="8" name="Slide Number Placeholder 5"/>
          <p:cNvSpPr>
            <a:spLocks noGrp="1"/>
          </p:cNvSpPr>
          <p:nvPr>
            <p:ph type="sldNum" sz="quarter" idx="4"/>
          </p:nvPr>
        </p:nvSpPr>
        <p:spPr>
          <a:xfrm>
            <a:off x="67818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marL="0" marR="0" indent="0" algn="r" defTabSz="342900" rtl="0" eaLnBrk="1" fontAlgn="base" latinLnBrk="0" hangingPunct="1">
              <a:lnSpc>
                <a:spcPct val="100000"/>
              </a:lnSpc>
              <a:spcBef>
                <a:spcPct val="0"/>
              </a:spcBef>
              <a:spcAft>
                <a:spcPct val="0"/>
              </a:spcAft>
              <a:buClrTx/>
              <a:buSzTx/>
              <a:buFontTx/>
              <a:buNone/>
              <a:tabLst/>
              <a:defRPr lang="en-US" sz="675" smtClean="0">
                <a:solidFill>
                  <a:srgbClr val="7F7F7F"/>
                </a:solidFill>
                <a:latin typeface="Arial" pitchFamily="34" charset="0"/>
                <a:cs typeface="Arial" pitchFamily="34" charset="0"/>
              </a:defRPr>
            </a:lvl1pPr>
          </a:lstStyle>
          <a:p>
            <a:fld id="{5E6C7B1D-0ECB-444C-82BA-FB2126B562B7}" type="slidenum">
              <a:rPr lang="en-US" altLang="en-US" smtClean="0"/>
              <a:pPr/>
              <a:t>‹#›</a:t>
            </a:fld>
            <a:r>
              <a:rPr lang="en-US" altLang="en-US" dirty="0"/>
              <a:t> • ACTION OWNER</a:t>
            </a:r>
          </a:p>
        </p:txBody>
      </p:sp>
    </p:spTree>
    <p:extLst>
      <p:ext uri="{BB962C8B-B14F-4D97-AF65-F5344CB8AC3E}">
        <p14:creationId xmlns:p14="http://schemas.microsoft.com/office/powerpoint/2010/main" val="175375128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352552"/>
            <a:ext cx="4206240" cy="4773613"/>
          </a:xfrm>
        </p:spPr>
        <p:txBody>
          <a:bodyPr/>
          <a:lstStyle>
            <a:lvl1pPr>
              <a:defRPr sz="2100"/>
            </a:lvl1pPr>
            <a:lvl2pPr>
              <a:defRPr sz="1800"/>
            </a:lvl2pPr>
            <a:lvl3pPr>
              <a:defRPr sz="1500"/>
            </a:lvl3pPr>
            <a:lvl4pPr>
              <a:defRPr sz="1350"/>
            </a:lvl4pPr>
            <a:lvl5pPr>
              <a:defRPr sz="12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1728" y="1352552"/>
            <a:ext cx="4206240" cy="4773613"/>
          </a:xfrm>
        </p:spPr>
        <p:txBody>
          <a:bodyPr/>
          <a:lstStyle>
            <a:lvl1pPr>
              <a:defRPr sz="2100"/>
            </a:lvl1pPr>
            <a:lvl2pPr>
              <a:defRPr sz="1800"/>
            </a:lvl2pPr>
            <a:lvl3pPr>
              <a:defRPr sz="1500"/>
            </a:lvl3pPr>
            <a:lvl4pPr>
              <a:defRPr sz="1350"/>
            </a:lvl4pPr>
            <a:lvl5pPr>
              <a:defRPr sz="12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1676400" y="65088"/>
            <a:ext cx="7239000" cy="1143000"/>
          </a:xfrm>
        </p:spPr>
        <p:txBody>
          <a:bodyPr wrap="square" lIns="0" tIns="0" rIns="0" bIns="0" anchor="b" anchorCtr="0">
            <a:noAutofit/>
          </a:bodyPr>
          <a:lstStyle>
            <a:lvl1pPr algn="l">
              <a:defRPr sz="27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Date Placeholder 3"/>
          <p:cNvSpPr>
            <a:spLocks noGrp="1"/>
          </p:cNvSpPr>
          <p:nvPr>
            <p:ph type="dt" sz="half" idx="10"/>
          </p:nvPr>
        </p:nvSpPr>
        <p:spPr>
          <a:xfrm>
            <a:off x="228600" y="6356352"/>
            <a:ext cx="2133600" cy="3651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ctr"/>
          <a:lstStyle>
            <a:lvl1pPr algn="l">
              <a:defRPr lang="en-US" sz="675" smtClean="0">
                <a:solidFill>
                  <a:srgbClr val="7F7F7F"/>
                </a:solidFill>
                <a:latin typeface="Arial" pitchFamily="34" charset="0"/>
                <a:cs typeface="Arial" pitchFamily="34" charset="0"/>
              </a:defRPr>
            </a:lvl1pPr>
          </a:lstStyle>
          <a:p>
            <a:endParaRPr lang="en-US" dirty="0"/>
          </a:p>
        </p:txBody>
      </p:sp>
      <p:sp>
        <p:nvSpPr>
          <p:cNvPr id="10" name="Footer Placeholder 4"/>
          <p:cNvSpPr>
            <a:spLocks noGrp="1"/>
          </p:cNvSpPr>
          <p:nvPr>
            <p:ph type="ftr" sz="quarter" idx="11"/>
          </p:nvPr>
        </p:nvSpPr>
        <p:spPr>
          <a:xfrm>
            <a:off x="3124200" y="6356352"/>
            <a:ext cx="2895600" cy="3651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a:defRPr lang="en-US" sz="675">
                <a:solidFill>
                  <a:srgbClr val="7F7F7F"/>
                </a:solidFill>
                <a:latin typeface="Arial" pitchFamily="34" charset="0"/>
                <a:cs typeface="Arial" pitchFamily="34" charset="0"/>
              </a:defRPr>
            </a:lvl1pPr>
          </a:lstStyle>
          <a:p>
            <a:endParaRPr lang="en-US" dirty="0"/>
          </a:p>
        </p:txBody>
      </p:sp>
      <p:sp>
        <p:nvSpPr>
          <p:cNvPr id="11" name="Slide Number Placeholder 5"/>
          <p:cNvSpPr>
            <a:spLocks noGrp="1"/>
          </p:cNvSpPr>
          <p:nvPr>
            <p:ph type="sldNum" sz="quarter" idx="4"/>
          </p:nvPr>
        </p:nvSpPr>
        <p:spPr>
          <a:xfrm>
            <a:off x="67818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marL="0" marR="0" indent="0" algn="r" defTabSz="342900" rtl="0" eaLnBrk="1" fontAlgn="base" latinLnBrk="0" hangingPunct="1">
              <a:lnSpc>
                <a:spcPct val="100000"/>
              </a:lnSpc>
              <a:spcBef>
                <a:spcPct val="0"/>
              </a:spcBef>
              <a:spcAft>
                <a:spcPct val="0"/>
              </a:spcAft>
              <a:buClrTx/>
              <a:buSzTx/>
              <a:buFontTx/>
              <a:buNone/>
              <a:tabLst/>
              <a:defRPr lang="en-US" sz="675" smtClean="0">
                <a:solidFill>
                  <a:srgbClr val="7F7F7F"/>
                </a:solidFill>
                <a:latin typeface="Arial" pitchFamily="34" charset="0"/>
                <a:cs typeface="Arial" pitchFamily="34" charset="0"/>
              </a:defRPr>
            </a:lvl1pPr>
          </a:lstStyle>
          <a:p>
            <a:fld id="{5E6C7B1D-0ECB-444C-82BA-FB2126B562B7}" type="slidenum">
              <a:rPr lang="en-US" altLang="en-US" smtClean="0"/>
              <a:pPr/>
              <a:t>‹#›</a:t>
            </a:fld>
            <a:r>
              <a:rPr lang="en-US" altLang="en-US" dirty="0"/>
              <a:t> • ACTION OWNER</a:t>
            </a:r>
          </a:p>
        </p:txBody>
      </p:sp>
    </p:spTree>
    <p:extLst>
      <p:ext uri="{BB962C8B-B14F-4D97-AF65-F5344CB8AC3E}">
        <p14:creationId xmlns:p14="http://schemas.microsoft.com/office/powerpoint/2010/main" val="42222848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1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950">
                <a:solidFill>
                  <a:srgbClr val="00A5DF"/>
                </a:solidFill>
              </a:defRPr>
            </a:lvl1pPr>
            <a:lvl2pPr>
              <a:defRPr sz="1800"/>
            </a:lvl2pPr>
            <a:lvl3pPr>
              <a:defRPr sz="1500"/>
            </a:lvl3pPr>
            <a:lvl4pPr>
              <a:defRPr sz="135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535113"/>
            <a:ext cx="4041775" cy="639762"/>
          </a:xfrm>
        </p:spPr>
        <p:txBody>
          <a:bodyPr anchor="b">
            <a:noAutofit/>
          </a:bodyPr>
          <a:lstStyle>
            <a:lvl1pPr marL="0" indent="0">
              <a:buNone/>
              <a:defRPr sz="21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950">
                <a:solidFill>
                  <a:srgbClr val="00A5DF"/>
                </a:solidFill>
              </a:defRPr>
            </a:lvl1pPr>
            <a:lvl2pPr>
              <a:defRPr sz="1800"/>
            </a:lvl2pPr>
            <a:lvl3pPr>
              <a:defRPr sz="1650"/>
            </a:lvl3pPr>
            <a:lvl4pPr>
              <a:defRPr sz="135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p:cNvSpPr>
            <a:spLocks noGrp="1"/>
          </p:cNvSpPr>
          <p:nvPr>
            <p:ph type="dt" sz="half" idx="10"/>
          </p:nvPr>
        </p:nvSpPr>
        <p:spPr>
          <a:xfrm>
            <a:off x="228600" y="6356352"/>
            <a:ext cx="2133600" cy="3651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ctr"/>
          <a:lstStyle>
            <a:lvl1pPr algn="l">
              <a:defRPr lang="en-US" sz="675" smtClean="0">
                <a:solidFill>
                  <a:srgbClr val="7F7F7F"/>
                </a:solidFill>
                <a:latin typeface="Arial" pitchFamily="34" charset="0"/>
                <a:cs typeface="Arial" pitchFamily="34" charset="0"/>
              </a:defRPr>
            </a:lvl1pPr>
          </a:lstStyle>
          <a:p>
            <a:endParaRPr lang="en-US" dirty="0"/>
          </a:p>
        </p:txBody>
      </p:sp>
      <p:sp>
        <p:nvSpPr>
          <p:cNvPr id="11" name="Footer Placeholder 4"/>
          <p:cNvSpPr>
            <a:spLocks noGrp="1"/>
          </p:cNvSpPr>
          <p:nvPr>
            <p:ph type="ftr" sz="quarter" idx="11"/>
          </p:nvPr>
        </p:nvSpPr>
        <p:spPr>
          <a:xfrm>
            <a:off x="3124200" y="6356352"/>
            <a:ext cx="2895600" cy="3651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a:defRPr lang="en-US" sz="675">
                <a:solidFill>
                  <a:srgbClr val="7F7F7F"/>
                </a:solidFill>
                <a:latin typeface="Arial" pitchFamily="34" charset="0"/>
                <a:cs typeface="Arial" pitchFamily="34" charset="0"/>
              </a:defRPr>
            </a:lvl1pPr>
          </a:lstStyle>
          <a:p>
            <a:endParaRPr lang="en-US" dirty="0"/>
          </a:p>
        </p:txBody>
      </p:sp>
      <p:sp>
        <p:nvSpPr>
          <p:cNvPr id="12" name="Slide Number Placeholder 5"/>
          <p:cNvSpPr>
            <a:spLocks noGrp="1"/>
          </p:cNvSpPr>
          <p:nvPr>
            <p:ph type="sldNum" sz="quarter" idx="12"/>
          </p:nvPr>
        </p:nvSpPr>
        <p:spPr>
          <a:xfrm>
            <a:off x="67818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marL="0" marR="0" indent="0" algn="r" defTabSz="342900" rtl="0" eaLnBrk="1" fontAlgn="base" latinLnBrk="0" hangingPunct="1">
              <a:lnSpc>
                <a:spcPct val="100000"/>
              </a:lnSpc>
              <a:spcBef>
                <a:spcPct val="0"/>
              </a:spcBef>
              <a:spcAft>
                <a:spcPct val="0"/>
              </a:spcAft>
              <a:buClrTx/>
              <a:buSzTx/>
              <a:buFontTx/>
              <a:buNone/>
              <a:tabLst/>
              <a:defRPr lang="en-US" sz="675" smtClean="0">
                <a:solidFill>
                  <a:srgbClr val="7F7F7F"/>
                </a:solidFill>
                <a:latin typeface="Arial" pitchFamily="34" charset="0"/>
                <a:cs typeface="Arial" pitchFamily="34" charset="0"/>
              </a:defRPr>
            </a:lvl1pPr>
          </a:lstStyle>
          <a:p>
            <a:fld id="{5E6C7B1D-0ECB-444C-82BA-FB2126B562B7}" type="slidenum">
              <a:rPr lang="en-US" altLang="en-US" smtClean="0"/>
              <a:pPr/>
              <a:t>‹#›</a:t>
            </a:fld>
            <a:r>
              <a:rPr lang="en-US" altLang="en-US" dirty="0"/>
              <a:t> • ACTION OWNER</a:t>
            </a:r>
          </a:p>
        </p:txBody>
      </p:sp>
    </p:spTree>
    <p:extLst>
      <p:ext uri="{BB962C8B-B14F-4D97-AF65-F5344CB8AC3E}">
        <p14:creationId xmlns:p14="http://schemas.microsoft.com/office/powerpoint/2010/main" val="5708570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3"/>
          <p:cNvSpPr>
            <a:spLocks noGrp="1"/>
          </p:cNvSpPr>
          <p:nvPr>
            <p:ph type="dt" sz="half" idx="10"/>
          </p:nvPr>
        </p:nvSpPr>
        <p:spPr>
          <a:xfrm>
            <a:off x="228600" y="6356352"/>
            <a:ext cx="2133600" cy="3651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ctr"/>
          <a:lstStyle>
            <a:lvl1pPr algn="l">
              <a:defRPr lang="en-US" sz="675" smtClean="0">
                <a:solidFill>
                  <a:srgbClr val="7F7F7F"/>
                </a:solidFill>
                <a:latin typeface="Arial" pitchFamily="34" charset="0"/>
                <a:cs typeface="Arial" pitchFamily="34" charset="0"/>
              </a:defRPr>
            </a:lvl1pPr>
          </a:lstStyle>
          <a:p>
            <a:endParaRPr lang="en-US" dirty="0"/>
          </a:p>
        </p:txBody>
      </p:sp>
      <p:sp>
        <p:nvSpPr>
          <p:cNvPr id="7" name="Footer Placeholder 4"/>
          <p:cNvSpPr>
            <a:spLocks noGrp="1"/>
          </p:cNvSpPr>
          <p:nvPr>
            <p:ph type="ftr" sz="quarter" idx="11"/>
          </p:nvPr>
        </p:nvSpPr>
        <p:spPr>
          <a:xfrm>
            <a:off x="3124200" y="6356352"/>
            <a:ext cx="2895600" cy="3651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a:defRPr lang="en-US" sz="675">
                <a:solidFill>
                  <a:srgbClr val="7F7F7F"/>
                </a:solidFill>
                <a:latin typeface="Arial" pitchFamily="34" charset="0"/>
                <a:cs typeface="Arial" pitchFamily="34" charset="0"/>
              </a:defRPr>
            </a:lvl1pPr>
          </a:lstStyle>
          <a:p>
            <a:endParaRPr lang="en-US" dirty="0"/>
          </a:p>
        </p:txBody>
      </p:sp>
      <p:sp>
        <p:nvSpPr>
          <p:cNvPr id="8" name="Slide Number Placeholder 5"/>
          <p:cNvSpPr>
            <a:spLocks noGrp="1"/>
          </p:cNvSpPr>
          <p:nvPr>
            <p:ph type="sldNum" sz="quarter" idx="4"/>
          </p:nvPr>
        </p:nvSpPr>
        <p:spPr>
          <a:xfrm>
            <a:off x="67818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marL="0" marR="0" indent="0" algn="r" defTabSz="342900" rtl="0" eaLnBrk="1" fontAlgn="base" latinLnBrk="0" hangingPunct="1">
              <a:lnSpc>
                <a:spcPct val="100000"/>
              </a:lnSpc>
              <a:spcBef>
                <a:spcPct val="0"/>
              </a:spcBef>
              <a:spcAft>
                <a:spcPct val="0"/>
              </a:spcAft>
              <a:buClrTx/>
              <a:buSzTx/>
              <a:buFontTx/>
              <a:buNone/>
              <a:tabLst/>
              <a:defRPr lang="en-US" sz="675" smtClean="0">
                <a:solidFill>
                  <a:srgbClr val="7F7F7F"/>
                </a:solidFill>
                <a:latin typeface="Arial" pitchFamily="34" charset="0"/>
                <a:cs typeface="Arial" pitchFamily="34" charset="0"/>
              </a:defRPr>
            </a:lvl1pPr>
          </a:lstStyle>
          <a:p>
            <a:fld id="{5E6C7B1D-0ECB-444C-82BA-FB2126B562B7}" type="slidenum">
              <a:rPr lang="en-US" altLang="en-US" smtClean="0"/>
              <a:pPr/>
              <a:t>‹#›</a:t>
            </a:fld>
            <a:r>
              <a:rPr lang="en-US" altLang="en-US" dirty="0"/>
              <a:t> • ACTION OWNER</a:t>
            </a:r>
          </a:p>
        </p:txBody>
      </p:sp>
    </p:spTree>
    <p:extLst>
      <p:ext uri="{BB962C8B-B14F-4D97-AF65-F5344CB8AC3E}">
        <p14:creationId xmlns:p14="http://schemas.microsoft.com/office/powerpoint/2010/main" val="230244755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228600" y="6356352"/>
            <a:ext cx="2133600" cy="3651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ctr"/>
          <a:lstStyle>
            <a:lvl1pPr algn="l">
              <a:defRPr lang="en-US" sz="675" smtClean="0">
                <a:solidFill>
                  <a:srgbClr val="7F7F7F"/>
                </a:solidFill>
                <a:latin typeface="Arial" pitchFamily="34" charset="0"/>
                <a:cs typeface="Arial" pitchFamily="34" charset="0"/>
              </a:defRPr>
            </a:lvl1pPr>
          </a:lstStyle>
          <a:p>
            <a:endParaRPr lang="en-US" dirty="0"/>
          </a:p>
        </p:txBody>
      </p:sp>
      <p:sp>
        <p:nvSpPr>
          <p:cNvPr id="6" name="Footer Placeholder 4"/>
          <p:cNvSpPr>
            <a:spLocks noGrp="1"/>
          </p:cNvSpPr>
          <p:nvPr>
            <p:ph type="ftr" sz="quarter" idx="11"/>
          </p:nvPr>
        </p:nvSpPr>
        <p:spPr>
          <a:xfrm>
            <a:off x="3124200" y="6356352"/>
            <a:ext cx="2895600" cy="3651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a:defRPr lang="en-US" sz="675">
                <a:solidFill>
                  <a:srgbClr val="7F7F7F"/>
                </a:solidFill>
                <a:latin typeface="Arial" pitchFamily="34" charset="0"/>
                <a:cs typeface="Arial" pitchFamily="34" charset="0"/>
              </a:defRPr>
            </a:lvl1pPr>
          </a:lstStyle>
          <a:p>
            <a:endParaRPr lang="en-US" dirty="0"/>
          </a:p>
        </p:txBody>
      </p:sp>
      <p:sp>
        <p:nvSpPr>
          <p:cNvPr id="7" name="Slide Number Placeholder 5"/>
          <p:cNvSpPr>
            <a:spLocks noGrp="1"/>
          </p:cNvSpPr>
          <p:nvPr>
            <p:ph type="sldNum" sz="quarter" idx="4"/>
          </p:nvPr>
        </p:nvSpPr>
        <p:spPr>
          <a:xfrm>
            <a:off x="67818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marL="0" marR="0" indent="0" algn="r" defTabSz="342900" rtl="0" eaLnBrk="1" fontAlgn="base" latinLnBrk="0" hangingPunct="1">
              <a:lnSpc>
                <a:spcPct val="100000"/>
              </a:lnSpc>
              <a:spcBef>
                <a:spcPct val="0"/>
              </a:spcBef>
              <a:spcAft>
                <a:spcPct val="0"/>
              </a:spcAft>
              <a:buClrTx/>
              <a:buSzTx/>
              <a:buFontTx/>
              <a:buNone/>
              <a:tabLst/>
              <a:defRPr lang="en-US" sz="675" smtClean="0">
                <a:solidFill>
                  <a:srgbClr val="7F7F7F"/>
                </a:solidFill>
                <a:latin typeface="Arial" pitchFamily="34" charset="0"/>
                <a:cs typeface="Arial" pitchFamily="34" charset="0"/>
              </a:defRPr>
            </a:lvl1pPr>
          </a:lstStyle>
          <a:p>
            <a:fld id="{5E6C7B1D-0ECB-444C-82BA-FB2126B562B7}" type="slidenum">
              <a:rPr lang="en-US" altLang="en-US" smtClean="0"/>
              <a:pPr/>
              <a:t>‹#›</a:t>
            </a:fld>
            <a:r>
              <a:rPr lang="en-US" altLang="en-US" dirty="0"/>
              <a:t> • ACTION OWNER</a:t>
            </a:r>
          </a:p>
        </p:txBody>
      </p:sp>
    </p:spTree>
    <p:extLst>
      <p:ext uri="{BB962C8B-B14F-4D97-AF65-F5344CB8AC3E}">
        <p14:creationId xmlns:p14="http://schemas.microsoft.com/office/powerpoint/2010/main" val="22496359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1352551"/>
            <a:ext cx="5486400" cy="33750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8" name="Date Placeholder 3"/>
          <p:cNvSpPr>
            <a:spLocks noGrp="1"/>
          </p:cNvSpPr>
          <p:nvPr>
            <p:ph type="dt" sz="half" idx="10"/>
          </p:nvPr>
        </p:nvSpPr>
        <p:spPr>
          <a:xfrm>
            <a:off x="228600" y="6356352"/>
            <a:ext cx="2133600" cy="3651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ctr"/>
          <a:lstStyle>
            <a:lvl1pPr algn="l">
              <a:defRPr lang="en-US" sz="675" smtClean="0">
                <a:solidFill>
                  <a:srgbClr val="7F7F7F"/>
                </a:solidFill>
                <a:latin typeface="Arial" pitchFamily="34" charset="0"/>
                <a:cs typeface="Arial" pitchFamily="34" charset="0"/>
              </a:defRPr>
            </a:lvl1pPr>
          </a:lstStyle>
          <a:p>
            <a:endParaRPr lang="en-US" dirty="0"/>
          </a:p>
        </p:txBody>
      </p:sp>
      <p:sp>
        <p:nvSpPr>
          <p:cNvPr id="9" name="Footer Placeholder 4"/>
          <p:cNvSpPr>
            <a:spLocks noGrp="1"/>
          </p:cNvSpPr>
          <p:nvPr>
            <p:ph type="ftr" sz="quarter" idx="11"/>
          </p:nvPr>
        </p:nvSpPr>
        <p:spPr>
          <a:xfrm>
            <a:off x="3124200" y="6356352"/>
            <a:ext cx="2895600" cy="3651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a:defRPr lang="en-US" sz="675">
                <a:solidFill>
                  <a:srgbClr val="7F7F7F"/>
                </a:solidFill>
                <a:latin typeface="Arial" pitchFamily="34" charset="0"/>
                <a:cs typeface="Arial" pitchFamily="34" charset="0"/>
              </a:defRPr>
            </a:lvl1pPr>
          </a:lstStyle>
          <a:p>
            <a:endParaRPr lang="en-US" dirty="0"/>
          </a:p>
        </p:txBody>
      </p:sp>
      <p:sp>
        <p:nvSpPr>
          <p:cNvPr id="10" name="Slide Number Placeholder 5"/>
          <p:cNvSpPr>
            <a:spLocks noGrp="1"/>
          </p:cNvSpPr>
          <p:nvPr>
            <p:ph type="sldNum" sz="quarter" idx="4"/>
          </p:nvPr>
        </p:nvSpPr>
        <p:spPr>
          <a:xfrm>
            <a:off x="67818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marL="0" marR="0" indent="0" algn="r" defTabSz="342900" rtl="0" eaLnBrk="1" fontAlgn="base" latinLnBrk="0" hangingPunct="1">
              <a:lnSpc>
                <a:spcPct val="100000"/>
              </a:lnSpc>
              <a:spcBef>
                <a:spcPct val="0"/>
              </a:spcBef>
              <a:spcAft>
                <a:spcPct val="0"/>
              </a:spcAft>
              <a:buClrTx/>
              <a:buSzTx/>
              <a:buFontTx/>
              <a:buNone/>
              <a:tabLst/>
              <a:defRPr lang="en-US" sz="675" smtClean="0">
                <a:solidFill>
                  <a:srgbClr val="7F7F7F"/>
                </a:solidFill>
                <a:latin typeface="Arial" pitchFamily="34" charset="0"/>
                <a:cs typeface="Arial" pitchFamily="34" charset="0"/>
              </a:defRPr>
            </a:lvl1pPr>
          </a:lstStyle>
          <a:p>
            <a:fld id="{5E6C7B1D-0ECB-444C-82BA-FB2126B562B7}" type="slidenum">
              <a:rPr lang="en-US" altLang="en-US" smtClean="0"/>
              <a:pPr/>
              <a:t>‹#›</a:t>
            </a:fld>
            <a:r>
              <a:rPr lang="en-US" altLang="en-US" dirty="0"/>
              <a:t> • ACTION OWNER</a:t>
            </a:r>
          </a:p>
        </p:txBody>
      </p:sp>
      <p:sp>
        <p:nvSpPr>
          <p:cNvPr id="11" name="Title 1"/>
          <p:cNvSpPr txBox="1">
            <a:spLocks/>
          </p:cNvSpPr>
          <p:nvPr userDrawn="1"/>
        </p:nvSpPr>
        <p:spPr>
          <a:xfrm>
            <a:off x="1673352" y="64008"/>
            <a:ext cx="7242048" cy="1143000"/>
          </a:xfrm>
          <a:prstGeom prst="rect">
            <a:avLst/>
          </a:prstGeom>
        </p:spPr>
        <p:txBody>
          <a:bodyPr vert="horz" lIns="0" tIns="0" rIns="0" bIns="0" rtlCol="0" anchor="b" anchorCtr="0">
            <a:no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pPr fontAlgn="auto">
              <a:spcAft>
                <a:spcPts val="0"/>
              </a:spcAft>
            </a:pPr>
            <a:r>
              <a:rPr lang="en-US" sz="2700" dirty="0"/>
              <a:t>Click to edit Master title style</a:t>
            </a:r>
          </a:p>
        </p:txBody>
      </p:sp>
    </p:spTree>
    <p:extLst>
      <p:ext uri="{BB962C8B-B14F-4D97-AF65-F5344CB8AC3E}">
        <p14:creationId xmlns:p14="http://schemas.microsoft.com/office/powerpoint/2010/main" val="2212112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05729"/>
            <a:ext cx="5486400" cy="261610"/>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4319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193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24289248"/>
      </p:ext>
    </p:extLst>
  </p:cSld>
  <p:clrMapOvr>
    <a:masterClrMapping/>
  </p:clrMapOvr>
  <p:transition>
    <p:wipe dir="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67818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marL="0" marR="0" indent="0" algn="r" defTabSz="342900" rtl="0" eaLnBrk="1" fontAlgn="base" latinLnBrk="0" hangingPunct="1">
              <a:lnSpc>
                <a:spcPct val="100000"/>
              </a:lnSpc>
              <a:spcBef>
                <a:spcPct val="0"/>
              </a:spcBef>
              <a:spcAft>
                <a:spcPct val="0"/>
              </a:spcAft>
              <a:buClrTx/>
              <a:buSzTx/>
              <a:buFontTx/>
              <a:buNone/>
              <a:tabLst/>
              <a:defRPr lang="en-US" sz="675" smtClean="0">
                <a:solidFill>
                  <a:srgbClr val="7F7F7F"/>
                </a:solidFill>
                <a:latin typeface="Arial" pitchFamily="34" charset="0"/>
                <a:cs typeface="Arial" pitchFamily="34" charset="0"/>
              </a:defRPr>
            </a:lvl1pPr>
          </a:lstStyle>
          <a:p>
            <a:fld id="{5E6C7B1D-0ECB-444C-82BA-FB2126B562B7}" type="slidenum">
              <a:rPr lang="en-US" altLang="en-US" smtClean="0"/>
              <a:pPr/>
              <a:t>‹#›</a:t>
            </a:fld>
            <a:r>
              <a:rPr lang="en-US" altLang="en-US" dirty="0"/>
              <a:t> • ACTION OWNER</a:t>
            </a:r>
          </a:p>
        </p:txBody>
      </p:sp>
    </p:spTree>
    <p:extLst>
      <p:ext uri="{BB962C8B-B14F-4D97-AF65-F5344CB8AC3E}">
        <p14:creationId xmlns:p14="http://schemas.microsoft.com/office/powerpoint/2010/main" val="346279980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3"/>
          <p:cNvSpPr>
            <a:spLocks noGrp="1"/>
          </p:cNvSpPr>
          <p:nvPr>
            <p:ph type="dt" sz="half" idx="10"/>
          </p:nvPr>
        </p:nvSpPr>
        <p:spPr>
          <a:xfrm>
            <a:off x="228600" y="6356352"/>
            <a:ext cx="2133600" cy="3651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ctr"/>
          <a:lstStyle>
            <a:lvl1pPr algn="l">
              <a:defRPr lang="en-US" sz="675" smtClean="0">
                <a:solidFill>
                  <a:srgbClr val="7F7F7F"/>
                </a:solidFill>
                <a:latin typeface="Arial" pitchFamily="34" charset="0"/>
                <a:cs typeface="Arial" pitchFamily="34" charset="0"/>
              </a:defRPr>
            </a:lvl1pPr>
          </a:lstStyle>
          <a:p>
            <a:endParaRPr lang="en-US" dirty="0"/>
          </a:p>
        </p:txBody>
      </p:sp>
      <p:sp>
        <p:nvSpPr>
          <p:cNvPr id="4" name="Footer Placeholder 4"/>
          <p:cNvSpPr>
            <a:spLocks noGrp="1"/>
          </p:cNvSpPr>
          <p:nvPr>
            <p:ph type="ftr" sz="quarter" idx="11"/>
          </p:nvPr>
        </p:nvSpPr>
        <p:spPr>
          <a:xfrm>
            <a:off x="3124200" y="6356352"/>
            <a:ext cx="2895600" cy="3651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a:defRPr lang="en-US" sz="675">
                <a:solidFill>
                  <a:srgbClr val="7F7F7F"/>
                </a:solidFill>
                <a:latin typeface="Arial" pitchFamily="34" charset="0"/>
                <a:cs typeface="Arial" pitchFamily="34" charset="0"/>
              </a:defRPr>
            </a:lvl1pPr>
          </a:lstStyle>
          <a:p>
            <a:endParaRPr lang="en-US" dirty="0"/>
          </a:p>
        </p:txBody>
      </p:sp>
      <p:sp>
        <p:nvSpPr>
          <p:cNvPr id="5" name="Slide Number Placeholder 5"/>
          <p:cNvSpPr>
            <a:spLocks noGrp="1"/>
          </p:cNvSpPr>
          <p:nvPr>
            <p:ph type="sldNum" sz="quarter" idx="4"/>
          </p:nvPr>
        </p:nvSpPr>
        <p:spPr>
          <a:xfrm>
            <a:off x="67818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marL="0" marR="0" indent="0" algn="r" defTabSz="342900" rtl="0" eaLnBrk="1" fontAlgn="base" latinLnBrk="0" hangingPunct="1">
              <a:lnSpc>
                <a:spcPct val="100000"/>
              </a:lnSpc>
              <a:spcBef>
                <a:spcPct val="0"/>
              </a:spcBef>
              <a:spcAft>
                <a:spcPct val="0"/>
              </a:spcAft>
              <a:buClrTx/>
              <a:buSzTx/>
              <a:buFontTx/>
              <a:buNone/>
              <a:tabLst/>
              <a:defRPr lang="en-US" sz="675" smtClean="0">
                <a:solidFill>
                  <a:srgbClr val="7F7F7F"/>
                </a:solidFill>
                <a:latin typeface="Arial" pitchFamily="34" charset="0"/>
                <a:cs typeface="Arial" pitchFamily="34" charset="0"/>
              </a:defRPr>
            </a:lvl1pPr>
          </a:lstStyle>
          <a:p>
            <a:fld id="{5E6C7B1D-0ECB-444C-82BA-FB2126B562B7}" type="slidenum">
              <a:rPr lang="en-US" altLang="en-US" smtClean="0"/>
              <a:pPr/>
              <a:t>‹#›</a:t>
            </a:fld>
            <a:r>
              <a:rPr lang="en-US" altLang="en-US" dirty="0"/>
              <a:t> • ACTION OWNER</a:t>
            </a:r>
          </a:p>
        </p:txBody>
      </p:sp>
      <p:sp>
        <p:nvSpPr>
          <p:cNvPr id="6" name="Title 1"/>
          <p:cNvSpPr txBox="1">
            <a:spLocks/>
          </p:cNvSpPr>
          <p:nvPr userDrawn="1"/>
        </p:nvSpPr>
        <p:spPr>
          <a:xfrm>
            <a:off x="1673352" y="64008"/>
            <a:ext cx="7242048" cy="1143000"/>
          </a:xfrm>
          <a:prstGeom prst="rect">
            <a:avLst/>
          </a:prstGeom>
        </p:spPr>
        <p:txBody>
          <a:bodyPr vert="horz" lIns="0" tIns="0" rIns="0" bIns="0" rtlCol="0" anchor="b" anchorCtr="0">
            <a:no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pPr fontAlgn="auto">
              <a:spcAft>
                <a:spcPts val="0"/>
              </a:spcAft>
            </a:pPr>
            <a:r>
              <a:rPr lang="en-US" sz="2700" dirty="0"/>
              <a:t>Click to edit Master title style</a:t>
            </a:r>
          </a:p>
        </p:txBody>
      </p:sp>
    </p:spTree>
    <p:extLst>
      <p:ext uri="{BB962C8B-B14F-4D97-AF65-F5344CB8AC3E}">
        <p14:creationId xmlns:p14="http://schemas.microsoft.com/office/powerpoint/2010/main" val="425215653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lide Number Placeholder 5"/>
          <p:cNvSpPr txBox="1">
            <a:spLocks/>
          </p:cNvSpPr>
          <p:nvPr userDrawn="1"/>
        </p:nvSpPr>
        <p:spPr bwMode="auto">
          <a:xfrm>
            <a:off x="8288338" y="6491290"/>
            <a:ext cx="8556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r>
              <a:rPr lang="en-US" sz="675" dirty="0">
                <a:solidFill>
                  <a:srgbClr val="FFFFFF"/>
                </a:solidFill>
                <a:latin typeface="Arial" charset="0"/>
                <a:cs typeface="Arial" charset="0"/>
              </a:rPr>
              <a:t>INTERNAL</a:t>
            </a:r>
          </a:p>
        </p:txBody>
      </p:sp>
      <p:sp>
        <p:nvSpPr>
          <p:cNvPr id="11" name="Slide Number Placeholder 5"/>
          <p:cNvSpPr>
            <a:spLocks noGrp="1"/>
          </p:cNvSpPr>
          <p:nvPr>
            <p:ph type="sldNum" sz="quarter" idx="4"/>
          </p:nvPr>
        </p:nvSpPr>
        <p:spPr>
          <a:xfrm>
            <a:off x="67818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marL="0" marR="0" indent="0" algn="r" defTabSz="342900" rtl="0" eaLnBrk="1" fontAlgn="base" latinLnBrk="0" hangingPunct="1">
              <a:lnSpc>
                <a:spcPct val="100000"/>
              </a:lnSpc>
              <a:spcBef>
                <a:spcPct val="0"/>
              </a:spcBef>
              <a:spcAft>
                <a:spcPct val="0"/>
              </a:spcAft>
              <a:buClrTx/>
              <a:buSzTx/>
              <a:buFontTx/>
              <a:buNone/>
              <a:tabLst/>
              <a:defRPr lang="en-US" sz="675" smtClean="0">
                <a:solidFill>
                  <a:srgbClr val="7F7F7F"/>
                </a:solidFill>
                <a:latin typeface="Arial" pitchFamily="34" charset="0"/>
                <a:cs typeface="Arial" pitchFamily="34" charset="0"/>
              </a:defRPr>
            </a:lvl1pPr>
          </a:lstStyle>
          <a:p>
            <a:fld id="{5E6C7B1D-0ECB-444C-82BA-FB2126B562B7}" type="slidenum">
              <a:rPr lang="en-US" altLang="en-US" smtClean="0"/>
              <a:pPr/>
              <a:t>‹#›</a:t>
            </a:fld>
            <a:r>
              <a:rPr lang="en-US" altLang="en-US" dirty="0"/>
              <a:t> • ACTION OWNER</a:t>
            </a:r>
          </a:p>
        </p:txBody>
      </p:sp>
    </p:spTree>
    <p:extLst>
      <p:ext uri="{BB962C8B-B14F-4D97-AF65-F5344CB8AC3E}">
        <p14:creationId xmlns:p14="http://schemas.microsoft.com/office/powerpoint/2010/main" val="218407758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7818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marL="0" marR="0" indent="0" algn="r" defTabSz="342900" rtl="0" eaLnBrk="1" fontAlgn="base" latinLnBrk="0" hangingPunct="1">
              <a:lnSpc>
                <a:spcPct val="100000"/>
              </a:lnSpc>
              <a:spcBef>
                <a:spcPct val="0"/>
              </a:spcBef>
              <a:spcAft>
                <a:spcPct val="0"/>
              </a:spcAft>
              <a:buClrTx/>
              <a:buSzTx/>
              <a:buFontTx/>
              <a:buNone/>
              <a:tabLst/>
              <a:defRPr lang="en-US" sz="675" smtClean="0">
                <a:solidFill>
                  <a:schemeClr val="bg1"/>
                </a:solidFill>
                <a:latin typeface="Arial" pitchFamily="34" charset="0"/>
                <a:cs typeface="Arial" pitchFamily="34" charset="0"/>
              </a:defRPr>
            </a:lvl1pPr>
          </a:lstStyle>
          <a:p>
            <a:fld id="{5E6C7B1D-0ECB-444C-82BA-FB2126B562B7}" type="slidenum">
              <a:rPr lang="en-US" altLang="en-US" smtClean="0"/>
              <a:pPr/>
              <a:t>‹#›</a:t>
            </a:fld>
            <a:r>
              <a:rPr lang="en-US" altLang="en-US" dirty="0"/>
              <a:t> • ACTION OWNER</a:t>
            </a:r>
          </a:p>
        </p:txBody>
      </p:sp>
    </p:spTree>
    <p:extLst>
      <p:ext uri="{BB962C8B-B14F-4D97-AF65-F5344CB8AC3E}">
        <p14:creationId xmlns:p14="http://schemas.microsoft.com/office/powerpoint/2010/main" val="37547137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userDrawn="1">
  <p:cSld name="Two line Title, Subhead, and Content">
    <p:spTree>
      <p:nvGrpSpPr>
        <p:cNvPr id="1" name=""/>
        <p:cNvGrpSpPr/>
        <p:nvPr/>
      </p:nvGrpSpPr>
      <p:grpSpPr>
        <a:xfrm>
          <a:off x="0" y="0"/>
          <a:ext cx="0" cy="0"/>
          <a:chOff x="0" y="0"/>
          <a:chExt cx="0" cy="0"/>
        </a:xfrm>
      </p:grpSpPr>
      <p:pic>
        <p:nvPicPr>
          <p:cNvPr id="8" name="Picture 7" descr="BlueBar_DoubleLine-02.jpg">
            <a:extLst>
              <a:ext uri="{FF2B5EF4-FFF2-40B4-BE49-F238E27FC236}">
                <a16:creationId xmlns:a16="http://schemas.microsoft.com/office/drawing/2014/main" id="{BEAEEFD1-8F6A-4A76-BB0E-B00091D6100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89765" y="0"/>
            <a:ext cx="7903924" cy="1189038"/>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1089765" y="2057400"/>
            <a:ext cx="7425586" cy="3980144"/>
          </a:xfrm>
        </p:spPr>
        <p:txBody>
          <a:bodyPr/>
          <a:lstStyle>
            <a:lvl1pPr>
              <a:lnSpc>
                <a:spcPct val="100000"/>
              </a:lnSpc>
              <a:spcBef>
                <a:spcPts val="450"/>
              </a:spcBef>
              <a:defRPr sz="2100">
                <a:latin typeface="Arial" panose="020B0604020202020204" pitchFamily="34" charset="0"/>
                <a:cs typeface="Arial" panose="020B0604020202020204" pitchFamily="34" charset="0"/>
              </a:defRPr>
            </a:lvl1pPr>
            <a:lvl2pPr marL="514350" indent="-171450">
              <a:lnSpc>
                <a:spcPct val="100000"/>
              </a:lnSpc>
              <a:spcBef>
                <a:spcPts val="450"/>
              </a:spcBef>
              <a:buFont typeface="Calibri" panose="020F0502020204030204" pitchFamily="34" charset="0"/>
              <a:buChar char="̶"/>
              <a:defRPr>
                <a:latin typeface="Arial" panose="020B0604020202020204" pitchFamily="34" charset="0"/>
                <a:cs typeface="Arial" panose="020B0604020202020204" pitchFamily="34" charset="0"/>
              </a:defRPr>
            </a:lvl2pPr>
            <a:lvl3pPr>
              <a:lnSpc>
                <a:spcPct val="100000"/>
              </a:lnSpc>
              <a:spcBef>
                <a:spcPts val="450"/>
              </a:spcBef>
              <a:defRPr>
                <a:latin typeface="Arial" panose="020B0604020202020204" pitchFamily="34" charset="0"/>
                <a:cs typeface="Arial" panose="020B0604020202020204" pitchFamily="34" charset="0"/>
              </a:defRPr>
            </a:lvl3pPr>
            <a:lvl4pPr>
              <a:lnSpc>
                <a:spcPct val="100000"/>
              </a:lnSpc>
              <a:spcBef>
                <a:spcPts val="450"/>
              </a:spcBef>
              <a:defRPr>
                <a:latin typeface="Arial" panose="020B0604020202020204" pitchFamily="34" charset="0"/>
                <a:cs typeface="Arial" panose="020B0604020202020204" pitchFamily="34" charset="0"/>
              </a:defRPr>
            </a:lvl4pPr>
            <a:lvl5pPr>
              <a:lnSpc>
                <a:spcPct val="100000"/>
              </a:lnSpc>
              <a:spcBef>
                <a:spcPts val="450"/>
              </a:spcBef>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97F73F1-B8F7-4BB3-88D4-170B4A6BC643}" type="datetimeFigureOut">
              <a:rPr lang="en-US" smtClean="0"/>
              <a:pPr/>
              <a:t>9/6/2019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lang="en-US" smtClean="0"/>
              <a:pPr/>
              <a:t>‹#›</a:t>
            </a:fld>
            <a:endParaRPr lang="en-US"/>
          </a:p>
        </p:txBody>
      </p:sp>
      <p:sp>
        <p:nvSpPr>
          <p:cNvPr id="7" name="Text Placeholder 2">
            <a:extLst>
              <a:ext uri="{FF2B5EF4-FFF2-40B4-BE49-F238E27FC236}">
                <a16:creationId xmlns:a16="http://schemas.microsoft.com/office/drawing/2014/main" id="{9B686062-30CF-4E3B-9C9A-884EA8FAA2CD}"/>
              </a:ext>
            </a:extLst>
          </p:cNvPr>
          <p:cNvSpPr>
            <a:spLocks noGrp="1"/>
          </p:cNvSpPr>
          <p:nvPr>
            <p:ph type="body" idx="13"/>
          </p:nvPr>
        </p:nvSpPr>
        <p:spPr>
          <a:xfrm>
            <a:off x="1089764" y="1246726"/>
            <a:ext cx="7425587" cy="730763"/>
          </a:xfrm>
        </p:spPr>
        <p:txBody>
          <a:bodyPr anchor="ctr">
            <a:normAutofit/>
          </a:bodyPr>
          <a:lstStyle>
            <a:lvl1pPr marL="0" indent="0" algn="l" defTabSz="342900" rtl="0" eaLnBrk="1" fontAlgn="base" hangingPunct="1">
              <a:spcBef>
                <a:spcPct val="0"/>
              </a:spcBef>
              <a:spcAft>
                <a:spcPct val="0"/>
              </a:spcAft>
              <a:buNone/>
              <a:defRPr lang="en-US" sz="2250" b="1" kern="1200" dirty="0" smtClean="0">
                <a:solidFill>
                  <a:srgbClr val="EEA420"/>
                </a:solidFill>
                <a:latin typeface="Arial" panose="020B0604020202020204" pitchFamily="34" charset="0"/>
                <a:ea typeface="MS PGothic" panose="020B0600070205080204" pitchFamily="34" charset="-128"/>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Tree>
    <p:extLst>
      <p:ext uri="{BB962C8B-B14F-4D97-AF65-F5344CB8AC3E}">
        <p14:creationId xmlns:p14="http://schemas.microsoft.com/office/powerpoint/2010/main" val="155208054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2" name="Picture 1" descr="ColorBlue_bar_top-1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
            <a:ext cx="9144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txBox="1">
            <a:spLocks/>
          </p:cNvSpPr>
          <p:nvPr userDrawn="1"/>
        </p:nvSpPr>
        <p:spPr bwMode="auto">
          <a:xfrm>
            <a:off x="8069264" y="6492877"/>
            <a:ext cx="11255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342900" eaLnBrk="1" fontAlgn="base" hangingPunct="1">
              <a:spcBef>
                <a:spcPct val="0"/>
              </a:spcBef>
              <a:spcAft>
                <a:spcPct val="0"/>
              </a:spcAft>
            </a:pPr>
            <a:fld id="{FD7B720C-F98A-44EF-809C-B225C8B671C0}" type="slidenum">
              <a:rPr lang="en-US" altLang="en-US" sz="675" smtClean="0">
                <a:solidFill>
                  <a:srgbClr val="7F7F7F"/>
                </a:solidFill>
                <a:latin typeface="Arial" pitchFamily="34" charset="0"/>
                <a:cs typeface="Arial" pitchFamily="34" charset="0"/>
              </a:rPr>
              <a:pPr algn="ctr" defTabSz="342900" eaLnBrk="1" fontAlgn="base" hangingPunct="1">
                <a:spcBef>
                  <a:spcPct val="0"/>
                </a:spcBef>
                <a:spcAft>
                  <a:spcPct val="0"/>
                </a:spcAft>
              </a:pPr>
              <a:t>‹#›</a:t>
            </a:fld>
            <a:endParaRPr lang="en-US" altLang="en-US" sz="675" dirty="0">
              <a:solidFill>
                <a:srgbClr val="7F7F7F"/>
              </a:solidFill>
              <a:latin typeface="Arial" pitchFamily="34" charset="0"/>
              <a:cs typeface="Arial" pitchFamily="34" charset="0"/>
            </a:endParaRPr>
          </a:p>
        </p:txBody>
      </p:sp>
      <p:sp>
        <p:nvSpPr>
          <p:cNvPr id="4" name="Title 3"/>
          <p:cNvSpPr>
            <a:spLocks noGrp="1"/>
          </p:cNvSpPr>
          <p:nvPr>
            <p:ph type="title"/>
          </p:nvPr>
        </p:nvSpPr>
        <p:spPr>
          <a:xfrm>
            <a:off x="1211283" y="132138"/>
            <a:ext cx="7315200" cy="623887"/>
          </a:xfrm>
          <a:prstGeom prst="rect">
            <a:avLst/>
          </a:prstGeom>
        </p:spPr>
        <p:txBody>
          <a:bodyPr anchor="ctr"/>
          <a:lstStyle>
            <a:lvl1pPr algn="l">
              <a:defRPr sz="2100" b="1">
                <a:solidFill>
                  <a:schemeClr val="bg1"/>
                </a:solidFill>
              </a:defRPr>
            </a:lvl1pPr>
          </a:lstStyle>
          <a:p>
            <a:r>
              <a:rPr lang="en-US" dirty="0"/>
              <a:t>Click to edit Master title style</a:t>
            </a:r>
          </a:p>
        </p:txBody>
      </p:sp>
      <p:sp>
        <p:nvSpPr>
          <p:cNvPr id="5" name="Text Placeholder 10"/>
          <p:cNvSpPr>
            <a:spLocks noGrp="1"/>
          </p:cNvSpPr>
          <p:nvPr>
            <p:ph type="body" sz="quarter" idx="10"/>
          </p:nvPr>
        </p:nvSpPr>
        <p:spPr>
          <a:xfrm>
            <a:off x="908450" y="1828249"/>
            <a:ext cx="7315200" cy="1496828"/>
          </a:xfrm>
          <a:prstGeom prst="rect">
            <a:avLst/>
          </a:prstGeom>
        </p:spPr>
        <p:txBody>
          <a:bodyPr/>
          <a:lstStyle>
            <a:lvl1pPr marL="214313" indent="-214313">
              <a:buFont typeface="Arial" panose="020B0604020202020204" pitchFamily="34" charset="0"/>
              <a:buChar char="•"/>
              <a:defRPr sz="1350" baseline="0">
                <a:solidFill>
                  <a:srgbClr val="000000"/>
                </a:solidFill>
                <a:latin typeface="Arial" panose="020B0604020202020204" pitchFamily="34" charset="0"/>
                <a:cs typeface="Arial" panose="020B0604020202020204" pitchFamily="34" charset="0"/>
              </a:defRPr>
            </a:lvl1pPr>
            <a:lvl2pPr>
              <a:defRPr sz="1350">
                <a:solidFill>
                  <a:srgbClr val="000000"/>
                </a:solidFill>
              </a:defRPr>
            </a:lvl2pPr>
            <a:lvl3pPr>
              <a:defRPr sz="1350">
                <a:solidFill>
                  <a:srgbClr val="000000"/>
                </a:solidFill>
              </a:defRPr>
            </a:lvl3pPr>
            <a:lvl4pPr>
              <a:defRPr sz="1350">
                <a:solidFill>
                  <a:srgbClr val="000000"/>
                </a:solidFill>
              </a:defRPr>
            </a:lvl4pPr>
            <a:lvl5pPr>
              <a:defRPr sz="135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ext Placeholder 14"/>
          <p:cNvSpPr>
            <a:spLocks noGrp="1"/>
          </p:cNvSpPr>
          <p:nvPr>
            <p:ph type="body" sz="quarter" idx="11"/>
          </p:nvPr>
        </p:nvSpPr>
        <p:spPr>
          <a:xfrm>
            <a:off x="908450" y="1279024"/>
            <a:ext cx="7315200" cy="457200"/>
          </a:xfrm>
          <a:prstGeom prst="rect">
            <a:avLst/>
          </a:prstGeom>
        </p:spPr>
        <p:txBody>
          <a:bodyPr/>
          <a:lstStyle>
            <a:lvl1pPr marL="0" indent="0">
              <a:buNone/>
              <a:defRPr sz="1350" b="1">
                <a:solidFill>
                  <a:schemeClr val="accent2"/>
                </a:solidFill>
                <a:latin typeface="Arial" panose="020B0604020202020204" pitchFamily="34" charset="0"/>
                <a:cs typeface="Arial" panose="020B0604020202020204" pitchFamily="34" charset="0"/>
              </a:defRPr>
            </a:lvl1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274982105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623" y="1626"/>
          <a:ext cx="1619" cy="1619"/>
        </p:xfrm>
        <a:graphic>
          <a:graphicData uri="http://schemas.openxmlformats.org/presentationml/2006/ole">
            <mc:AlternateContent xmlns:mc="http://schemas.openxmlformats.org/markup-compatibility/2006">
              <mc:Choice xmlns:v="urn:schemas-microsoft-com:vml" Requires="v">
                <p:oleObj spid="_x0000_s2283"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623" y="1626"/>
                        <a:ext cx="1619" cy="1619"/>
                      </a:xfrm>
                      <a:prstGeom prst="rect">
                        <a:avLst/>
                      </a:prstGeom>
                    </p:spPr>
                  </p:pic>
                </p:oleObj>
              </mc:Fallback>
            </mc:AlternateContent>
          </a:graphicData>
        </a:graphic>
      </p:graphicFrame>
      <p:sp>
        <p:nvSpPr>
          <p:cNvPr id="2" name="Rectangle 1"/>
          <p:cNvSpPr/>
          <p:nvPr/>
        </p:nvSpPr>
        <p:spPr bwMode="ltGray">
          <a:xfrm>
            <a:off x="0" y="-1"/>
            <a:ext cx="9144000" cy="6858001"/>
          </a:xfrm>
          <a:prstGeom prst="rect">
            <a:avLst/>
          </a:prstGeom>
          <a:solidFill>
            <a:srgbClr val="0079B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78" dirty="0">
              <a:solidFill>
                <a:srgbClr val="000000"/>
              </a:solidFill>
            </a:endParaRPr>
          </a:p>
        </p:txBody>
      </p:sp>
      <p:sp>
        <p:nvSpPr>
          <p:cNvPr id="4" name="Working Draft Text" hidden="1"/>
          <p:cNvSpPr txBox="1">
            <a:spLocks noChangeArrowheads="1"/>
          </p:cNvSpPr>
          <p:nvPr/>
        </p:nvSpPr>
        <p:spPr bwMode="auto">
          <a:xfrm>
            <a:off x="355602" y="1449122"/>
            <a:ext cx="636393" cy="10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89" b="1" dirty="0">
                <a:solidFill>
                  <a:srgbClr val="FFFFFF"/>
                </a:solidFill>
                <a:latin typeface="Calibri"/>
                <a:ea typeface="Arial Unicode MS" pitchFamily="34" charset="-128"/>
                <a:cs typeface="Arial Unicode MS" pitchFamily="34" charset="-128"/>
              </a:rPr>
              <a:t>WORKING DRAFT</a:t>
            </a:r>
          </a:p>
        </p:txBody>
      </p:sp>
      <p:sp>
        <p:nvSpPr>
          <p:cNvPr id="6" name="Working Draft" hidden="1"/>
          <p:cNvSpPr txBox="1">
            <a:spLocks noChangeArrowheads="1"/>
          </p:cNvSpPr>
          <p:nvPr/>
        </p:nvSpPr>
        <p:spPr bwMode="auto">
          <a:xfrm>
            <a:off x="355601" y="1607858"/>
            <a:ext cx="2039020" cy="10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89" dirty="0">
                <a:solidFill>
                  <a:srgbClr val="FFFFFF"/>
                </a:solidFill>
                <a:latin typeface="Calibri"/>
                <a:ea typeface="Arial Unicode MS" pitchFamily="34" charset="-128"/>
                <a:cs typeface="Arial Unicode MS" pitchFamily="34" charset="-128"/>
              </a:rPr>
              <a:t>Last Modified 12/21/2014 5:47 PM Pacific Standard Time</a:t>
            </a:r>
          </a:p>
        </p:txBody>
      </p:sp>
      <p:sp>
        <p:nvSpPr>
          <p:cNvPr id="7" name="Printed" hidden="1"/>
          <p:cNvSpPr txBox="1">
            <a:spLocks noChangeArrowheads="1"/>
          </p:cNvSpPr>
          <p:nvPr/>
        </p:nvSpPr>
        <p:spPr bwMode="auto">
          <a:xfrm>
            <a:off x="355602" y="1768212"/>
            <a:ext cx="1766509" cy="10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89" dirty="0">
                <a:solidFill>
                  <a:srgbClr val="FFFFFF"/>
                </a:solidFill>
                <a:latin typeface="Calibri"/>
                <a:ea typeface="Arial Unicode MS" pitchFamily="34" charset="-128"/>
                <a:cs typeface="Arial Unicode MS" pitchFamily="34" charset="-128"/>
              </a:rPr>
              <a:t>Printed 12/4/2014 2:47 PM Pacific Standard Time</a:t>
            </a:r>
          </a:p>
        </p:txBody>
      </p:sp>
      <p:sp>
        <p:nvSpPr>
          <p:cNvPr id="23" name="doc id"/>
          <p:cNvSpPr>
            <a:spLocks noChangeArrowheads="1"/>
          </p:cNvSpPr>
          <p:nvPr/>
        </p:nvSpPr>
        <p:spPr bwMode="auto">
          <a:xfrm>
            <a:off x="1098253" y="37256"/>
            <a:ext cx="670615"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defTabSz="685128"/>
            <a:endParaRPr lang="en-US" sz="612" dirty="0">
              <a:solidFill>
                <a:srgbClr val="FFFFFF"/>
              </a:solidFill>
            </a:endParaRPr>
          </a:p>
        </p:txBody>
      </p:sp>
      <p:grpSp>
        <p:nvGrpSpPr>
          <p:cNvPr id="8" name="McK Title Elements" hidden="1"/>
          <p:cNvGrpSpPr>
            <a:grpSpLocks/>
          </p:cNvGrpSpPr>
          <p:nvPr/>
        </p:nvGrpSpPr>
        <p:grpSpPr bwMode="auto">
          <a:xfrm>
            <a:off x="355601" y="5591387"/>
            <a:ext cx="5036085" cy="429235"/>
            <a:chOff x="1663" y="3126"/>
            <a:chExt cx="3109" cy="265"/>
          </a:xfrm>
        </p:grpSpPr>
        <p:sp>
          <p:nvSpPr>
            <p:cNvPr id="9" name="McK Document type"/>
            <p:cNvSpPr txBox="1">
              <a:spLocks noChangeArrowheads="1"/>
            </p:cNvSpPr>
            <p:nvPr/>
          </p:nvSpPr>
          <p:spPr bwMode="auto">
            <a:xfrm>
              <a:off x="1663" y="3126"/>
              <a:ext cx="3109"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224" b="1" dirty="0">
                  <a:solidFill>
                    <a:srgbClr val="FAA534"/>
                  </a:solidFill>
                  <a:latin typeface="Calibri"/>
                </a:rPr>
                <a:t>Document type</a:t>
              </a:r>
            </a:p>
          </p:txBody>
        </p:sp>
        <p:sp>
          <p:nvSpPr>
            <p:cNvPr id="10" name="McK Date"/>
            <p:cNvSpPr txBox="1">
              <a:spLocks noChangeArrowheads="1"/>
            </p:cNvSpPr>
            <p:nvPr/>
          </p:nvSpPr>
          <p:spPr bwMode="auto">
            <a:xfrm>
              <a:off x="1663" y="3275"/>
              <a:ext cx="3109"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224" b="1" dirty="0">
                  <a:solidFill>
                    <a:srgbClr val="FAA534"/>
                  </a:solidFill>
                  <a:latin typeface="Calibri"/>
                </a:rPr>
                <a:t>Date</a:t>
              </a:r>
            </a:p>
          </p:txBody>
        </p:sp>
      </p:grpSp>
      <p:sp>
        <p:nvSpPr>
          <p:cNvPr id="13314" name="Rectangle 1026"/>
          <p:cNvSpPr>
            <a:spLocks noGrp="1" noChangeArrowheads="1"/>
          </p:cNvSpPr>
          <p:nvPr>
            <p:ph type="ctrTitle"/>
          </p:nvPr>
        </p:nvSpPr>
        <p:spPr>
          <a:xfrm>
            <a:off x="355601" y="2362264"/>
            <a:ext cx="7464225" cy="516295"/>
          </a:xfrm>
          <a:prstGeom prst="rect">
            <a:avLst/>
          </a:prstGeom>
        </p:spPr>
        <p:txBody>
          <a:bodyPr wrap="square" anchor="t">
            <a:spAutoFit/>
          </a:bodyPr>
          <a:lstStyle>
            <a:lvl1pPr algn="l">
              <a:defRPr sz="2755" b="1" baseline="0">
                <a:solidFill>
                  <a:schemeClr val="bg1"/>
                </a:solidFill>
                <a:latin typeface="+mj-lt"/>
                <a:ea typeface="Arial Unicode MS" pitchFamily="34" charset="-128"/>
                <a:cs typeface="Arial Unicode MS" pitchFamily="34" charset="-128"/>
              </a:defRPr>
            </a:lvl1pPr>
          </a:lstStyle>
          <a:p>
            <a:pPr lvl="0"/>
            <a:r>
              <a:rPr lang="en-US" noProof="0" dirty="0"/>
              <a:t>Click to edit Master title style</a:t>
            </a:r>
          </a:p>
        </p:txBody>
      </p:sp>
      <p:sp>
        <p:nvSpPr>
          <p:cNvPr id="13315" name="Rectangle 1027"/>
          <p:cNvSpPr>
            <a:spLocks noGrp="1" noChangeArrowheads="1"/>
          </p:cNvSpPr>
          <p:nvPr>
            <p:ph type="subTitle" idx="1"/>
          </p:nvPr>
        </p:nvSpPr>
        <p:spPr>
          <a:xfrm>
            <a:off x="355601" y="4039440"/>
            <a:ext cx="7464225" cy="282706"/>
          </a:xfrm>
        </p:spPr>
        <p:txBody>
          <a:bodyPr>
            <a:spAutoFit/>
          </a:bodyPr>
          <a:lstStyle>
            <a:lvl1pPr>
              <a:defRPr sz="1837" b="1" baseline="0">
                <a:solidFill>
                  <a:schemeClr val="accent5"/>
                </a:solidFill>
                <a:latin typeface="+mj-lt"/>
                <a:ea typeface="Arial Unicode MS" pitchFamily="34" charset="-128"/>
                <a:cs typeface="Arial Unicode MS" pitchFamily="34" charset="-128"/>
              </a:defRPr>
            </a:lvl1pPr>
          </a:lstStyle>
          <a:p>
            <a:pPr lvl="0"/>
            <a:r>
              <a:rPr lang="en-US" noProof="0" dirty="0"/>
              <a:t>Click to edit Master subtitle style</a:t>
            </a:r>
          </a:p>
        </p:txBody>
      </p:sp>
      <p:pic>
        <p:nvPicPr>
          <p:cNvPr id="16675" name="Picture 29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55601" y="387354"/>
            <a:ext cx="609060" cy="628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bwMode="auto">
          <a:xfrm>
            <a:off x="-3239" y="1"/>
            <a:ext cx="9144543" cy="6858000"/>
          </a:xfrm>
          <a:prstGeom prst="rect">
            <a:avLst/>
          </a:prstGeom>
        </p:spPr>
      </p:pic>
    </p:spTree>
    <p:extLst>
      <p:ext uri="{BB962C8B-B14F-4D97-AF65-F5344CB8AC3E}">
        <p14:creationId xmlns:p14="http://schemas.microsoft.com/office/powerpoint/2010/main" val="362482879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cNvSpPr txBox="1">
            <a:spLocks/>
          </p:cNvSpPr>
          <p:nvPr/>
        </p:nvSpPr>
        <p:spPr>
          <a:xfrm>
            <a:off x="8876186" y="6644505"/>
            <a:ext cx="115416" cy="117725"/>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a:fld id="{42C328C1-A84F-4A39-A664-DBA00541A8C6}" type="slidenum">
              <a:rPr lang="en-US" sz="765" smtClean="0">
                <a:solidFill>
                  <a:srgbClr val="000000"/>
                </a:solidFill>
              </a:rPr>
              <a:pPr algn="r"/>
              <a:t>‹#›</a:t>
            </a:fld>
            <a:endParaRPr lang="en-US" sz="765" dirty="0">
              <a:solidFill>
                <a:srgbClr val="000000"/>
              </a:solidFill>
            </a:endParaRPr>
          </a:p>
        </p:txBody>
      </p:sp>
    </p:spTree>
    <p:extLst>
      <p:ext uri="{BB962C8B-B14F-4D97-AF65-F5344CB8AC3E}">
        <p14:creationId xmlns:p14="http://schemas.microsoft.com/office/powerpoint/2010/main" val="407125746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66802" y="228600"/>
            <a:ext cx="7708821" cy="314060"/>
          </a:xfrm>
          <a:prstGeom prst="rect">
            <a:avLst/>
          </a:prstGeom>
        </p:spPr>
        <p:txBody>
          <a:bodyPr/>
          <a:lstStyle>
            <a:lvl1pPr>
              <a:defRPr lang="en-US" sz="2100" kern="1200" dirty="0">
                <a:solidFill>
                  <a:prstClr val="white"/>
                </a:solidFill>
                <a:effectLst/>
                <a:latin typeface="Arial" panose="020B0604020202020204" pitchFamily="34" charset="0"/>
                <a:ea typeface="MS PGothic" panose="020B0600070205080204" pitchFamily="34" charset="-128"/>
                <a:cs typeface="Arial" panose="020B0604020202020204" pitchFamily="34" charset="0"/>
              </a:defRPr>
            </a:lvl1pPr>
          </a:lstStyle>
          <a:p>
            <a:pPr lvl="0" algn="l" defTabSz="342892" eaLnBrk="0" hangingPunct="0"/>
            <a:r>
              <a:rPr lang="en-US" dirty="0"/>
              <a:t>Click to edit Master title style</a:t>
            </a:r>
          </a:p>
        </p:txBody>
      </p:sp>
    </p:spTree>
    <p:extLst>
      <p:ext uri="{BB962C8B-B14F-4D97-AF65-F5344CB8AC3E}">
        <p14:creationId xmlns:p14="http://schemas.microsoft.com/office/powerpoint/2010/main" val="126160586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66802" y="304800"/>
            <a:ext cx="7708821" cy="314060"/>
          </a:xfrm>
          <a:prstGeom prst="rect">
            <a:avLst/>
          </a:prstGeom>
        </p:spPr>
        <p:txBody>
          <a:bodyPr/>
          <a:lstStyle>
            <a:lvl1pPr algn="l" defTabSz="342892" rtl="0" eaLnBrk="0" fontAlgn="base" hangingPunct="0">
              <a:spcBef>
                <a:spcPct val="0"/>
              </a:spcBef>
              <a:spcAft>
                <a:spcPct val="0"/>
              </a:spcAft>
              <a:tabLst>
                <a:tab pos="206510" algn="l"/>
              </a:tabLst>
              <a:defRPr lang="en-US" sz="2100" b="1" kern="1200" baseline="0" dirty="0">
                <a:solidFill>
                  <a:prstClr val="white"/>
                </a:solidFill>
                <a:effectLst/>
                <a:latin typeface="Arial" panose="020B0604020202020204" pitchFamily="34" charset="0"/>
                <a:ea typeface="MS PGothic" panose="020B0600070205080204" pitchFamily="34" charset="-128"/>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20629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0.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1.jpe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image" Target="../media/image1.jpeg"/><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1.jpe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image" Target="../media/image1.jpeg"/><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theme" Target="../theme/theme8.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_rels/slideMaster9.xml.rels><?xml version="1.0" encoding="UTF-8" standalone="yes"?>
<Relationships xmlns="http://schemas.openxmlformats.org/package/2006/relationships"><Relationship Id="rId13" Type="http://schemas.openxmlformats.org/officeDocument/2006/relationships/vmlDrawing" Target="../drawings/vmlDrawing1.vml"/><Relationship Id="rId18" Type="http://schemas.openxmlformats.org/officeDocument/2006/relationships/tags" Target="../tags/tag5.xml"/><Relationship Id="rId26" Type="http://schemas.openxmlformats.org/officeDocument/2006/relationships/tags" Target="../tags/tag13.xml"/><Relationship Id="rId3" Type="http://schemas.openxmlformats.org/officeDocument/2006/relationships/slideLayout" Target="../slideLayouts/slideLayout98.xml"/><Relationship Id="rId21" Type="http://schemas.openxmlformats.org/officeDocument/2006/relationships/tags" Target="../tags/tag8.xml"/><Relationship Id="rId34" Type="http://schemas.openxmlformats.org/officeDocument/2006/relationships/image" Target="../media/image12.emf"/><Relationship Id="rId7" Type="http://schemas.openxmlformats.org/officeDocument/2006/relationships/slideLayout" Target="../slideLayouts/slideLayout102.xml"/><Relationship Id="rId12" Type="http://schemas.openxmlformats.org/officeDocument/2006/relationships/theme" Target="../theme/theme9.xml"/><Relationship Id="rId17" Type="http://schemas.openxmlformats.org/officeDocument/2006/relationships/tags" Target="../tags/tag4.xml"/><Relationship Id="rId25" Type="http://schemas.openxmlformats.org/officeDocument/2006/relationships/tags" Target="../tags/tag12.xml"/><Relationship Id="rId33" Type="http://schemas.openxmlformats.org/officeDocument/2006/relationships/oleObject" Target="../embeddings/oleObject1.bin"/><Relationship Id="rId2" Type="http://schemas.openxmlformats.org/officeDocument/2006/relationships/slideLayout" Target="../slideLayouts/slideLayout97.xml"/><Relationship Id="rId16" Type="http://schemas.openxmlformats.org/officeDocument/2006/relationships/tags" Target="../tags/tag3.xml"/><Relationship Id="rId20" Type="http://schemas.openxmlformats.org/officeDocument/2006/relationships/tags" Target="../tags/tag7.xml"/><Relationship Id="rId29" Type="http://schemas.openxmlformats.org/officeDocument/2006/relationships/tags" Target="../tags/tag16.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24" Type="http://schemas.openxmlformats.org/officeDocument/2006/relationships/tags" Target="../tags/tag11.xml"/><Relationship Id="rId32" Type="http://schemas.openxmlformats.org/officeDocument/2006/relationships/tags" Target="../tags/tag19.xml"/><Relationship Id="rId5" Type="http://schemas.openxmlformats.org/officeDocument/2006/relationships/slideLayout" Target="../slideLayouts/slideLayout100.xml"/><Relationship Id="rId15" Type="http://schemas.openxmlformats.org/officeDocument/2006/relationships/tags" Target="../tags/tag2.xml"/><Relationship Id="rId23" Type="http://schemas.openxmlformats.org/officeDocument/2006/relationships/tags" Target="../tags/tag10.xml"/><Relationship Id="rId28" Type="http://schemas.openxmlformats.org/officeDocument/2006/relationships/tags" Target="../tags/tag15.xml"/><Relationship Id="rId10" Type="http://schemas.openxmlformats.org/officeDocument/2006/relationships/slideLayout" Target="../slideLayouts/slideLayout105.xml"/><Relationship Id="rId19" Type="http://schemas.openxmlformats.org/officeDocument/2006/relationships/tags" Target="../tags/tag6.xml"/><Relationship Id="rId31" Type="http://schemas.openxmlformats.org/officeDocument/2006/relationships/tags" Target="../tags/tag18.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tags" Target="../tags/tag1.xml"/><Relationship Id="rId22" Type="http://schemas.openxmlformats.org/officeDocument/2006/relationships/tags" Target="../tags/tag9.xml"/><Relationship Id="rId27" Type="http://schemas.openxmlformats.org/officeDocument/2006/relationships/tags" Target="../tags/tag14.xml"/><Relationship Id="rId30" Type="http://schemas.openxmlformats.org/officeDocument/2006/relationships/tags" Target="../tags/tag17.xml"/><Relationship Id="rId35" Type="http://schemas.openxmlformats.org/officeDocument/2006/relationships/image" Target="../media/image13.jpeg"/><Relationship Id="rId8"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4">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black">
          <a:xfrm>
            <a:off x="1524000" y="1331743"/>
            <a:ext cx="7239000" cy="497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a:t>Click to edit Master title style</a:t>
            </a:r>
          </a:p>
        </p:txBody>
      </p:sp>
      <p:sp>
        <p:nvSpPr>
          <p:cNvPr id="5123" name="Rectangle 3"/>
          <p:cNvSpPr>
            <a:spLocks noGrp="1" noChangeArrowheads="1"/>
          </p:cNvSpPr>
          <p:nvPr>
            <p:ph type="body" idx="1"/>
          </p:nvPr>
        </p:nvSpPr>
        <p:spPr bwMode="black">
          <a:xfrm>
            <a:off x="1524000" y="2133600"/>
            <a:ext cx="7239000" cy="14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20657882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700" r:id="rId12"/>
  </p:sldLayoutIdLst>
  <p:transition>
    <p:wipe dir="r"/>
  </p:transition>
  <p:hf hdr="0" ftr="0" dt="0"/>
  <p:txStyles>
    <p:titleStyle>
      <a:lvl1pPr algn="l" rtl="0" eaLnBrk="0" fontAlgn="base" hangingPunct="0">
        <a:lnSpc>
          <a:spcPct val="85000"/>
        </a:lnSpc>
        <a:spcBef>
          <a:spcPct val="0"/>
        </a:spcBef>
        <a:spcAft>
          <a:spcPct val="0"/>
        </a:spcAft>
        <a:defRPr sz="3800" b="1">
          <a:solidFill>
            <a:srgbClr val="FFA100"/>
          </a:solidFill>
          <a:latin typeface="+mj-lt"/>
          <a:ea typeface="+mj-ea"/>
          <a:cs typeface="+mj-cs"/>
        </a:defRPr>
      </a:lvl1pPr>
      <a:lvl2pPr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2pPr>
      <a:lvl3pPr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3pPr>
      <a:lvl4pPr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4pPr>
      <a:lvl5pPr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5pPr>
      <a:lvl6pPr marL="457200"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6pPr>
      <a:lvl7pPr marL="914400"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7pPr>
      <a:lvl8pPr marL="1371600"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8pPr>
      <a:lvl9pPr marL="1828800"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9pPr>
    </p:titleStyle>
    <p:bodyStyle>
      <a:lvl1pPr algn="l" rtl="0" eaLnBrk="0" fontAlgn="base" hangingPunct="0">
        <a:lnSpc>
          <a:spcPct val="90000"/>
        </a:lnSpc>
        <a:spcBef>
          <a:spcPct val="50000"/>
        </a:spcBef>
        <a:spcAft>
          <a:spcPct val="0"/>
        </a:spcAft>
        <a:buSzPct val="25000"/>
        <a:buFont typeface="Arial" pitchFamily="34" charset="0"/>
        <a:defRPr sz="2200" b="1">
          <a:solidFill>
            <a:srgbClr val="0082AA"/>
          </a:solidFill>
          <a:latin typeface="+mn-lt"/>
          <a:ea typeface="+mn-ea"/>
          <a:cs typeface="+mn-cs"/>
        </a:defRPr>
      </a:lvl1pPr>
      <a:lvl2pPr marL="177800" indent="-176213" algn="l" rtl="0" eaLnBrk="0" fontAlgn="base" hangingPunct="0">
        <a:lnSpc>
          <a:spcPct val="90000"/>
        </a:lnSpc>
        <a:spcBef>
          <a:spcPct val="25000"/>
        </a:spcBef>
        <a:spcAft>
          <a:spcPct val="15000"/>
        </a:spcAft>
        <a:buChar char="•"/>
        <a:defRPr sz="2200">
          <a:solidFill>
            <a:srgbClr val="0082AA"/>
          </a:solidFill>
          <a:latin typeface="+mn-lt"/>
          <a:ea typeface="+mn-ea"/>
          <a:cs typeface="+mn-cs"/>
        </a:defRPr>
      </a:lvl2pPr>
      <a:lvl3pPr marL="514350" indent="-222250" algn="l" rtl="0" eaLnBrk="0" fontAlgn="base" hangingPunct="0">
        <a:lnSpc>
          <a:spcPct val="90000"/>
        </a:lnSpc>
        <a:spcBef>
          <a:spcPct val="15000"/>
        </a:spcBef>
        <a:spcAft>
          <a:spcPct val="15000"/>
        </a:spcAft>
        <a:buFont typeface="Arial" pitchFamily="34" charset="0"/>
        <a:buChar char="–"/>
        <a:defRPr sz="2000">
          <a:solidFill>
            <a:srgbClr val="0082AA"/>
          </a:solidFill>
          <a:latin typeface="+mn-lt"/>
          <a:ea typeface="+mn-ea"/>
          <a:cs typeface="+mn-cs"/>
        </a:defRPr>
      </a:lvl3pPr>
      <a:lvl4pPr marL="804863" indent="-176213" algn="l" rtl="0" eaLnBrk="0" fontAlgn="base" hangingPunct="0">
        <a:lnSpc>
          <a:spcPct val="90000"/>
        </a:lnSpc>
        <a:spcBef>
          <a:spcPct val="15000"/>
        </a:spcBef>
        <a:spcAft>
          <a:spcPct val="15000"/>
        </a:spcAft>
        <a:buChar char="•"/>
        <a:defRPr>
          <a:solidFill>
            <a:srgbClr val="0082AA"/>
          </a:solidFill>
          <a:latin typeface="+mn-lt"/>
          <a:ea typeface="+mn-ea"/>
          <a:cs typeface="+mn-cs"/>
        </a:defRPr>
      </a:lvl4pPr>
      <a:lvl5pPr marL="14335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5pPr>
      <a:lvl6pPr marL="18907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6pPr>
      <a:lvl7pPr marL="23479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7pPr>
      <a:lvl8pPr marL="28051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8pPr>
      <a:lvl9pPr marL="32623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1E1797-47E4-4EF5-8069-D342460DCF2A}" type="datetime1">
              <a:rPr lang="en-US" smtClean="0"/>
              <a:t>9/6/2019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6F5F74-756D-4BFF-9F39-53DD698FC919}" type="slidenum">
              <a:rPr lang="en-US" smtClean="0"/>
              <a:t>‹#›</a:t>
            </a:fld>
            <a:endParaRPr lang="en-US" dirty="0"/>
          </a:p>
        </p:txBody>
      </p:sp>
    </p:spTree>
    <p:extLst>
      <p:ext uri="{BB962C8B-B14F-4D97-AF65-F5344CB8AC3E}">
        <p14:creationId xmlns:p14="http://schemas.microsoft.com/office/powerpoint/2010/main" val="2662289115"/>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457201"/>
            <a:ext cx="762000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t>Agenda</a:t>
            </a:r>
          </a:p>
        </p:txBody>
      </p:sp>
      <p:sp>
        <p:nvSpPr>
          <p:cNvPr id="1027" name="Rectangle 3"/>
          <p:cNvSpPr>
            <a:spLocks noGrp="1" noChangeArrowheads="1"/>
          </p:cNvSpPr>
          <p:nvPr>
            <p:ph type="body" idx="1"/>
          </p:nvPr>
        </p:nvSpPr>
        <p:spPr bwMode="auto">
          <a:xfrm>
            <a:off x="1219200" y="1143000"/>
            <a:ext cx="7467600" cy="365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t>RPS, </a:t>
            </a:r>
          </a:p>
          <a:p>
            <a:pPr lvl="1"/>
            <a:r>
              <a:rPr lang="en-US"/>
              <a:t>what PG&amp;E is doing, </a:t>
            </a:r>
          </a:p>
          <a:p>
            <a:pPr lvl="1"/>
            <a:r>
              <a:rPr lang="en-US"/>
              <a:t>mention of the 33% issue, </a:t>
            </a:r>
          </a:p>
          <a:p>
            <a:pPr lvl="1"/>
            <a:r>
              <a:rPr lang="en-US"/>
              <a:t>where are all these renewable? and touching briefly on RPS impacts to gas demand (if you are comfortable with that). 20 Minutes.</a:t>
            </a:r>
          </a:p>
          <a:p>
            <a:pPr lvl="0"/>
            <a:endParaRPr lang="en-US"/>
          </a:p>
          <a:p>
            <a:pPr lvl="0"/>
            <a:r>
              <a:rPr lang="en-US"/>
              <a:t>We like to format PG&amp;E speakers slides to look the same. In order to do this, if at all possible can you send your draft slides by Wednesday Oct 21? </a:t>
            </a:r>
          </a:p>
        </p:txBody>
      </p:sp>
      <p:pic>
        <p:nvPicPr>
          <p:cNvPr id="1028" name="Picture 10" descr="PGE_SpotlightLogobl_PPT"/>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55600" y="387351"/>
            <a:ext cx="60325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891431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Lst>
  <p:transition/>
  <p:hf hdr="0" ftr="0" dt="0"/>
  <p:txStyles>
    <p:titleStyle>
      <a:lvl1pPr algn="l" rtl="0" eaLnBrk="0" fontAlgn="base" hangingPunct="0">
        <a:lnSpc>
          <a:spcPct val="90000"/>
        </a:lnSpc>
        <a:spcBef>
          <a:spcPct val="0"/>
        </a:spcBef>
        <a:spcAft>
          <a:spcPct val="0"/>
        </a:spcAft>
        <a:defRPr sz="2800" b="1">
          <a:solidFill>
            <a:srgbClr val="FFA100"/>
          </a:solidFill>
          <a:latin typeface="Arial" charset="0"/>
          <a:ea typeface="ヒラギノ角ゴ Pro W3" pitchFamily="97" charset="-128"/>
          <a:cs typeface="ヒラギノ角ゴ Pro W3" pitchFamily="97" charset="-128"/>
        </a:defRPr>
      </a:lvl1pPr>
      <a:lvl2pPr algn="l" rtl="0" eaLnBrk="0" fontAlgn="base" hangingPunct="0">
        <a:lnSpc>
          <a:spcPct val="90000"/>
        </a:lnSpc>
        <a:spcBef>
          <a:spcPct val="0"/>
        </a:spcBef>
        <a:spcAft>
          <a:spcPct val="0"/>
        </a:spcAft>
        <a:defRPr sz="2800" b="1">
          <a:solidFill>
            <a:srgbClr val="FFA100"/>
          </a:solidFill>
          <a:latin typeface="Arial" charset="0"/>
          <a:ea typeface="ヒラギノ角ゴ Pro W3" pitchFamily="97" charset="-128"/>
          <a:cs typeface="ヒラギノ角ゴ Pro W3" pitchFamily="97" charset="-128"/>
        </a:defRPr>
      </a:lvl2pPr>
      <a:lvl3pPr algn="l" rtl="0" eaLnBrk="0" fontAlgn="base" hangingPunct="0">
        <a:lnSpc>
          <a:spcPct val="90000"/>
        </a:lnSpc>
        <a:spcBef>
          <a:spcPct val="0"/>
        </a:spcBef>
        <a:spcAft>
          <a:spcPct val="0"/>
        </a:spcAft>
        <a:defRPr sz="2800" b="1">
          <a:solidFill>
            <a:srgbClr val="FFA100"/>
          </a:solidFill>
          <a:latin typeface="Arial" charset="0"/>
          <a:ea typeface="ヒラギノ角ゴ Pro W3" pitchFamily="97" charset="-128"/>
          <a:cs typeface="ヒラギノ角ゴ Pro W3" pitchFamily="97" charset="-128"/>
        </a:defRPr>
      </a:lvl3pPr>
      <a:lvl4pPr algn="l" rtl="0" eaLnBrk="0" fontAlgn="base" hangingPunct="0">
        <a:lnSpc>
          <a:spcPct val="90000"/>
        </a:lnSpc>
        <a:spcBef>
          <a:spcPct val="0"/>
        </a:spcBef>
        <a:spcAft>
          <a:spcPct val="0"/>
        </a:spcAft>
        <a:defRPr sz="2800" b="1">
          <a:solidFill>
            <a:srgbClr val="FFA100"/>
          </a:solidFill>
          <a:latin typeface="Arial" charset="0"/>
          <a:ea typeface="ヒラギノ角ゴ Pro W3" pitchFamily="97" charset="-128"/>
          <a:cs typeface="ヒラギノ角ゴ Pro W3" pitchFamily="97" charset="-128"/>
        </a:defRPr>
      </a:lvl4pPr>
      <a:lvl5pPr algn="l" rtl="0" eaLnBrk="0" fontAlgn="base" hangingPunct="0">
        <a:lnSpc>
          <a:spcPct val="90000"/>
        </a:lnSpc>
        <a:spcBef>
          <a:spcPct val="0"/>
        </a:spcBef>
        <a:spcAft>
          <a:spcPct val="0"/>
        </a:spcAft>
        <a:defRPr sz="2800" b="1">
          <a:solidFill>
            <a:srgbClr val="FFA100"/>
          </a:solidFill>
          <a:latin typeface="Arial" charset="0"/>
          <a:ea typeface="ヒラギノ角ゴ Pro W3" pitchFamily="97" charset="-128"/>
          <a:cs typeface="ヒラギノ角ゴ Pro W3" pitchFamily="97" charset="-128"/>
        </a:defRPr>
      </a:lvl5pPr>
      <a:lvl6pPr marL="457200" algn="l" rtl="0" fontAlgn="base">
        <a:lnSpc>
          <a:spcPct val="80000"/>
        </a:lnSpc>
        <a:spcBef>
          <a:spcPct val="0"/>
        </a:spcBef>
        <a:spcAft>
          <a:spcPct val="0"/>
        </a:spcAft>
        <a:defRPr sz="4800">
          <a:solidFill>
            <a:srgbClr val="FCB131"/>
          </a:solidFill>
          <a:latin typeface="Franklin Gothic Medium" pitchFamily="34" charset="0"/>
        </a:defRPr>
      </a:lvl6pPr>
      <a:lvl7pPr marL="914400" algn="l" rtl="0" fontAlgn="base">
        <a:lnSpc>
          <a:spcPct val="80000"/>
        </a:lnSpc>
        <a:spcBef>
          <a:spcPct val="0"/>
        </a:spcBef>
        <a:spcAft>
          <a:spcPct val="0"/>
        </a:spcAft>
        <a:defRPr sz="4800">
          <a:solidFill>
            <a:srgbClr val="FCB131"/>
          </a:solidFill>
          <a:latin typeface="Franklin Gothic Medium" pitchFamily="34" charset="0"/>
        </a:defRPr>
      </a:lvl7pPr>
      <a:lvl8pPr marL="1371600" algn="l" rtl="0" fontAlgn="base">
        <a:lnSpc>
          <a:spcPct val="80000"/>
        </a:lnSpc>
        <a:spcBef>
          <a:spcPct val="0"/>
        </a:spcBef>
        <a:spcAft>
          <a:spcPct val="0"/>
        </a:spcAft>
        <a:defRPr sz="4800">
          <a:solidFill>
            <a:srgbClr val="FCB131"/>
          </a:solidFill>
          <a:latin typeface="Franklin Gothic Medium" pitchFamily="34" charset="0"/>
        </a:defRPr>
      </a:lvl8pPr>
      <a:lvl9pPr marL="1828800" algn="l" rtl="0" fontAlgn="base">
        <a:lnSpc>
          <a:spcPct val="80000"/>
        </a:lnSpc>
        <a:spcBef>
          <a:spcPct val="0"/>
        </a:spcBef>
        <a:spcAft>
          <a:spcPct val="0"/>
        </a:spcAft>
        <a:defRPr sz="4800">
          <a:solidFill>
            <a:srgbClr val="FCB131"/>
          </a:solidFill>
          <a:latin typeface="Franklin Gothic Medium" pitchFamily="34" charset="0"/>
        </a:defRPr>
      </a:lvl9pPr>
    </p:titleStyle>
    <p:bodyStyle>
      <a:lvl1pPr marL="342900" indent="-342900" algn="l" rtl="0" eaLnBrk="0" fontAlgn="base" hangingPunct="0">
        <a:lnSpc>
          <a:spcPct val="90000"/>
        </a:lnSpc>
        <a:spcBef>
          <a:spcPct val="0"/>
        </a:spcBef>
        <a:spcAft>
          <a:spcPct val="0"/>
        </a:spcAft>
        <a:buChar char="•"/>
        <a:defRPr sz="2400" b="1">
          <a:solidFill>
            <a:srgbClr val="0082AA"/>
          </a:solidFill>
          <a:latin typeface="Arial" charset="0"/>
          <a:ea typeface="ヒラギノ角ゴ Pro W3" pitchFamily="97" charset="-128"/>
          <a:cs typeface="ヒラギノ角ゴ Pro W3" pitchFamily="97" charset="-128"/>
        </a:defRPr>
      </a:lvl1pPr>
      <a:lvl2pPr marL="404813" indent="-176213" algn="l" rtl="0" eaLnBrk="0" fontAlgn="base" hangingPunct="0">
        <a:lnSpc>
          <a:spcPct val="90000"/>
        </a:lnSpc>
        <a:spcBef>
          <a:spcPct val="0"/>
        </a:spcBef>
        <a:spcAft>
          <a:spcPct val="0"/>
        </a:spcAft>
        <a:buChar char="•"/>
        <a:defRPr sz="2400" b="1">
          <a:solidFill>
            <a:srgbClr val="0082AA"/>
          </a:solidFill>
          <a:latin typeface="Arial" charset="0"/>
          <a:ea typeface="ヒラギノ角ゴ Pro W3" pitchFamily="97" charset="-128"/>
          <a:cs typeface="ヒラギノ角ゴ Pro W3" charset="-128"/>
        </a:defRPr>
      </a:lvl2pPr>
      <a:lvl3pPr marL="747713" indent="-176213" algn="l" rtl="0" eaLnBrk="0" fontAlgn="base" hangingPunct="0">
        <a:lnSpc>
          <a:spcPct val="90000"/>
        </a:lnSpc>
        <a:spcBef>
          <a:spcPct val="0"/>
        </a:spcBef>
        <a:spcAft>
          <a:spcPct val="0"/>
        </a:spcAft>
        <a:buChar char="•"/>
        <a:defRPr sz="2400" b="1">
          <a:solidFill>
            <a:srgbClr val="0082AA"/>
          </a:solidFill>
          <a:latin typeface="Arial" charset="0"/>
          <a:ea typeface="ヒラギノ角ゴ Pro W3" pitchFamily="97" charset="-128"/>
          <a:cs typeface="ヒラギノ角ゴ Pro W3" charset="-128"/>
        </a:defRPr>
      </a:lvl3pPr>
      <a:lvl4pPr marL="1090613" indent="-176213" algn="l" rtl="0" eaLnBrk="0" fontAlgn="base" hangingPunct="0">
        <a:lnSpc>
          <a:spcPct val="90000"/>
        </a:lnSpc>
        <a:spcBef>
          <a:spcPct val="0"/>
        </a:spcBef>
        <a:spcAft>
          <a:spcPct val="0"/>
        </a:spcAft>
        <a:buChar char="•"/>
        <a:defRPr sz="2400" b="1">
          <a:solidFill>
            <a:srgbClr val="0082AA"/>
          </a:solidFill>
          <a:latin typeface="Arial" charset="0"/>
          <a:ea typeface="ヒラギノ角ゴ Pro W3" pitchFamily="97" charset="-128"/>
          <a:cs typeface="ヒラギノ角ゴ Pro W3" charset="-128"/>
        </a:defRPr>
      </a:lvl4pPr>
      <a:lvl5pPr marL="1433513" indent="-176213" algn="l" rtl="0" eaLnBrk="0" fontAlgn="base" hangingPunct="0">
        <a:lnSpc>
          <a:spcPct val="90000"/>
        </a:lnSpc>
        <a:spcBef>
          <a:spcPct val="0"/>
        </a:spcBef>
        <a:spcAft>
          <a:spcPct val="0"/>
        </a:spcAft>
        <a:buChar char="•"/>
        <a:defRPr sz="2400" b="1">
          <a:solidFill>
            <a:srgbClr val="0082AA"/>
          </a:solidFill>
          <a:latin typeface="Arial" charset="0"/>
          <a:ea typeface="ヒラギノ角ゴ Pro W3" pitchFamily="97" charset="-128"/>
          <a:cs typeface="ヒラギノ角ゴ Pro W3" charset="-128"/>
        </a:defRPr>
      </a:lvl5pPr>
      <a:lvl6pPr marL="2286000" indent="-228600" algn="l" rtl="0" fontAlgn="base">
        <a:lnSpc>
          <a:spcPct val="90000"/>
        </a:lnSpc>
        <a:spcBef>
          <a:spcPct val="0"/>
        </a:spcBef>
        <a:spcAft>
          <a:spcPct val="0"/>
        </a:spcAft>
        <a:buChar char="»"/>
        <a:defRPr sz="2400">
          <a:solidFill>
            <a:srgbClr val="00A5D9"/>
          </a:solidFill>
          <a:latin typeface="+mn-lt"/>
        </a:defRPr>
      </a:lvl6pPr>
      <a:lvl7pPr marL="2743200" indent="-228600" algn="l" rtl="0" fontAlgn="base">
        <a:lnSpc>
          <a:spcPct val="90000"/>
        </a:lnSpc>
        <a:spcBef>
          <a:spcPct val="0"/>
        </a:spcBef>
        <a:spcAft>
          <a:spcPct val="0"/>
        </a:spcAft>
        <a:buChar char="»"/>
        <a:defRPr sz="2400">
          <a:solidFill>
            <a:srgbClr val="00A5D9"/>
          </a:solidFill>
          <a:latin typeface="+mn-lt"/>
        </a:defRPr>
      </a:lvl7pPr>
      <a:lvl8pPr marL="3200400" indent="-228600" algn="l" rtl="0" fontAlgn="base">
        <a:lnSpc>
          <a:spcPct val="90000"/>
        </a:lnSpc>
        <a:spcBef>
          <a:spcPct val="0"/>
        </a:spcBef>
        <a:spcAft>
          <a:spcPct val="0"/>
        </a:spcAft>
        <a:buChar char="»"/>
        <a:defRPr sz="2400">
          <a:solidFill>
            <a:srgbClr val="00A5D9"/>
          </a:solidFill>
          <a:latin typeface="+mn-lt"/>
        </a:defRPr>
      </a:lvl8pPr>
      <a:lvl9pPr marL="3657600" indent="-228600" algn="l" rtl="0" fontAlgn="base">
        <a:lnSpc>
          <a:spcPct val="90000"/>
        </a:lnSpc>
        <a:spcBef>
          <a:spcPct val="0"/>
        </a:spcBef>
        <a:spcAft>
          <a:spcPct val="0"/>
        </a:spcAft>
        <a:buChar char="»"/>
        <a:defRPr sz="2400">
          <a:solidFill>
            <a:srgbClr val="00A5D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479425" y="393700"/>
            <a:ext cx="7239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a:t>Click to edit Master title style</a:t>
            </a:r>
          </a:p>
        </p:txBody>
      </p:sp>
      <p:sp>
        <p:nvSpPr>
          <p:cNvPr id="1027" name="Rectangle 3"/>
          <p:cNvSpPr>
            <a:spLocks noGrp="1" noChangeArrowheads="1"/>
          </p:cNvSpPr>
          <p:nvPr>
            <p:ph type="body" idx="1"/>
          </p:nvPr>
        </p:nvSpPr>
        <p:spPr bwMode="black">
          <a:xfrm>
            <a:off x="493713" y="1247775"/>
            <a:ext cx="723900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6487658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Lst>
  <p:transition>
    <p:wipe dir="r"/>
  </p:transition>
  <p:hf hdr="0" ftr="0" dt="0"/>
  <p:txStyles>
    <p:titleStyle>
      <a:lvl1pPr algn="l" rtl="0" eaLnBrk="0" fontAlgn="base" hangingPunct="0">
        <a:lnSpc>
          <a:spcPct val="85000"/>
        </a:lnSpc>
        <a:spcBef>
          <a:spcPct val="0"/>
        </a:spcBef>
        <a:spcAft>
          <a:spcPct val="0"/>
        </a:spcAft>
        <a:defRPr sz="3800" b="1">
          <a:solidFill>
            <a:srgbClr val="FFA100"/>
          </a:solidFill>
          <a:latin typeface="+mj-lt"/>
          <a:ea typeface="+mj-ea"/>
          <a:cs typeface="+mj-cs"/>
        </a:defRPr>
      </a:lvl1pPr>
      <a:lvl2pPr algn="l" rtl="0" eaLnBrk="0" fontAlgn="base" hangingPunct="0">
        <a:lnSpc>
          <a:spcPct val="85000"/>
        </a:lnSpc>
        <a:spcBef>
          <a:spcPct val="0"/>
        </a:spcBef>
        <a:spcAft>
          <a:spcPct val="0"/>
        </a:spcAft>
        <a:defRPr sz="3800" b="1">
          <a:solidFill>
            <a:srgbClr val="FFA100"/>
          </a:solidFill>
          <a:latin typeface="Arial" pitchFamily="34" charset="0"/>
          <a:ea typeface="ヒラギノ角ゴ Pro W3"/>
          <a:cs typeface="ヒラギノ角ゴ Pro W3"/>
        </a:defRPr>
      </a:lvl2pPr>
      <a:lvl3pPr algn="l" rtl="0" eaLnBrk="0" fontAlgn="base" hangingPunct="0">
        <a:lnSpc>
          <a:spcPct val="85000"/>
        </a:lnSpc>
        <a:spcBef>
          <a:spcPct val="0"/>
        </a:spcBef>
        <a:spcAft>
          <a:spcPct val="0"/>
        </a:spcAft>
        <a:defRPr sz="3800" b="1">
          <a:solidFill>
            <a:srgbClr val="FFA100"/>
          </a:solidFill>
          <a:latin typeface="Arial" pitchFamily="34" charset="0"/>
          <a:ea typeface="ヒラギノ角ゴ Pro W3"/>
          <a:cs typeface="ヒラギノ角ゴ Pro W3"/>
        </a:defRPr>
      </a:lvl3pPr>
      <a:lvl4pPr algn="l" rtl="0" eaLnBrk="0" fontAlgn="base" hangingPunct="0">
        <a:lnSpc>
          <a:spcPct val="85000"/>
        </a:lnSpc>
        <a:spcBef>
          <a:spcPct val="0"/>
        </a:spcBef>
        <a:spcAft>
          <a:spcPct val="0"/>
        </a:spcAft>
        <a:defRPr sz="3800" b="1">
          <a:solidFill>
            <a:srgbClr val="FFA100"/>
          </a:solidFill>
          <a:latin typeface="Arial" pitchFamily="34" charset="0"/>
          <a:ea typeface="ヒラギノ角ゴ Pro W3"/>
          <a:cs typeface="ヒラギノ角ゴ Pro W3"/>
        </a:defRPr>
      </a:lvl4pPr>
      <a:lvl5pPr algn="l" rtl="0" eaLnBrk="0" fontAlgn="base" hangingPunct="0">
        <a:lnSpc>
          <a:spcPct val="85000"/>
        </a:lnSpc>
        <a:spcBef>
          <a:spcPct val="0"/>
        </a:spcBef>
        <a:spcAft>
          <a:spcPct val="0"/>
        </a:spcAft>
        <a:defRPr sz="3800" b="1">
          <a:solidFill>
            <a:srgbClr val="FFA100"/>
          </a:solidFill>
          <a:latin typeface="Arial" pitchFamily="34" charset="0"/>
          <a:ea typeface="ヒラギノ角ゴ Pro W3"/>
          <a:cs typeface="ヒラギノ角ゴ Pro W3"/>
        </a:defRPr>
      </a:lvl5pPr>
      <a:lvl6pPr marL="457200" algn="l" rtl="0" eaLnBrk="0" fontAlgn="base" hangingPunct="0">
        <a:lnSpc>
          <a:spcPct val="85000"/>
        </a:lnSpc>
        <a:spcBef>
          <a:spcPct val="0"/>
        </a:spcBef>
        <a:spcAft>
          <a:spcPct val="0"/>
        </a:spcAft>
        <a:defRPr sz="3800" b="1">
          <a:solidFill>
            <a:srgbClr val="FFA100"/>
          </a:solidFill>
          <a:latin typeface="Arial" pitchFamily="34" charset="0"/>
          <a:ea typeface="ヒラギノ角ゴ Pro W3"/>
          <a:cs typeface="ヒラギノ角ゴ Pro W3"/>
        </a:defRPr>
      </a:lvl6pPr>
      <a:lvl7pPr marL="914400" algn="l" rtl="0" eaLnBrk="0" fontAlgn="base" hangingPunct="0">
        <a:lnSpc>
          <a:spcPct val="85000"/>
        </a:lnSpc>
        <a:spcBef>
          <a:spcPct val="0"/>
        </a:spcBef>
        <a:spcAft>
          <a:spcPct val="0"/>
        </a:spcAft>
        <a:defRPr sz="3800" b="1">
          <a:solidFill>
            <a:srgbClr val="FFA100"/>
          </a:solidFill>
          <a:latin typeface="Arial" pitchFamily="34" charset="0"/>
          <a:ea typeface="ヒラギノ角ゴ Pro W3"/>
          <a:cs typeface="ヒラギノ角ゴ Pro W3"/>
        </a:defRPr>
      </a:lvl7pPr>
      <a:lvl8pPr marL="1371600" algn="l" rtl="0" eaLnBrk="0" fontAlgn="base" hangingPunct="0">
        <a:lnSpc>
          <a:spcPct val="85000"/>
        </a:lnSpc>
        <a:spcBef>
          <a:spcPct val="0"/>
        </a:spcBef>
        <a:spcAft>
          <a:spcPct val="0"/>
        </a:spcAft>
        <a:defRPr sz="3800" b="1">
          <a:solidFill>
            <a:srgbClr val="FFA100"/>
          </a:solidFill>
          <a:latin typeface="Arial" pitchFamily="34" charset="0"/>
          <a:ea typeface="ヒラギノ角ゴ Pro W3"/>
          <a:cs typeface="ヒラギノ角ゴ Pro W3"/>
        </a:defRPr>
      </a:lvl8pPr>
      <a:lvl9pPr marL="1828800" algn="l" rtl="0" eaLnBrk="0" fontAlgn="base" hangingPunct="0">
        <a:lnSpc>
          <a:spcPct val="85000"/>
        </a:lnSpc>
        <a:spcBef>
          <a:spcPct val="0"/>
        </a:spcBef>
        <a:spcAft>
          <a:spcPct val="0"/>
        </a:spcAft>
        <a:defRPr sz="3800" b="1">
          <a:solidFill>
            <a:srgbClr val="FFA100"/>
          </a:solidFill>
          <a:latin typeface="Arial" pitchFamily="34" charset="0"/>
          <a:ea typeface="ヒラギノ角ゴ Pro W3"/>
          <a:cs typeface="ヒラギノ角ゴ Pro W3"/>
        </a:defRPr>
      </a:lvl9pPr>
    </p:titleStyle>
    <p:bodyStyle>
      <a:lvl1pPr marL="342900" indent="-342900" algn="l" rtl="0" eaLnBrk="0" fontAlgn="base" hangingPunct="0">
        <a:lnSpc>
          <a:spcPct val="90000"/>
        </a:lnSpc>
        <a:spcBef>
          <a:spcPct val="50000"/>
        </a:spcBef>
        <a:spcAft>
          <a:spcPct val="0"/>
        </a:spcAft>
        <a:buSzPct val="25000"/>
        <a:buFont typeface="Arial" pitchFamily="34" charset="0"/>
        <a:defRPr sz="2200" b="1">
          <a:solidFill>
            <a:srgbClr val="0082AA"/>
          </a:solidFill>
          <a:latin typeface="+mn-lt"/>
          <a:ea typeface="+mn-ea"/>
          <a:cs typeface="+mn-cs"/>
        </a:defRPr>
      </a:lvl1pPr>
      <a:lvl2pPr marL="346075" indent="-346075" algn="l" rtl="0" eaLnBrk="0" fontAlgn="base" hangingPunct="0">
        <a:lnSpc>
          <a:spcPct val="90000"/>
        </a:lnSpc>
        <a:spcBef>
          <a:spcPct val="25000"/>
        </a:spcBef>
        <a:spcAft>
          <a:spcPct val="15000"/>
        </a:spcAft>
        <a:buChar char="•"/>
        <a:defRPr sz="2200">
          <a:solidFill>
            <a:srgbClr val="0082AA"/>
          </a:solidFill>
          <a:latin typeface="+mn-lt"/>
          <a:ea typeface="+mn-ea"/>
          <a:cs typeface="+mn-cs"/>
        </a:defRPr>
      </a:lvl2pPr>
      <a:lvl3pPr marL="593725" indent="-222250" algn="l" rtl="0" eaLnBrk="0" fontAlgn="base" hangingPunct="0">
        <a:lnSpc>
          <a:spcPct val="90000"/>
        </a:lnSpc>
        <a:spcBef>
          <a:spcPct val="15000"/>
        </a:spcBef>
        <a:spcAft>
          <a:spcPct val="15000"/>
        </a:spcAft>
        <a:buFont typeface="Arial" pitchFamily="34" charset="0"/>
        <a:buChar char="–"/>
        <a:defRPr sz="2000">
          <a:solidFill>
            <a:srgbClr val="0082AA"/>
          </a:solidFill>
          <a:latin typeface="+mn-lt"/>
          <a:ea typeface="+mn-ea"/>
          <a:cs typeface="+mn-cs"/>
        </a:defRPr>
      </a:lvl3pPr>
      <a:lvl4pPr marL="804863" indent="-176213" algn="l" rtl="0" eaLnBrk="0" fontAlgn="base" hangingPunct="0">
        <a:lnSpc>
          <a:spcPct val="90000"/>
        </a:lnSpc>
        <a:spcBef>
          <a:spcPct val="15000"/>
        </a:spcBef>
        <a:spcAft>
          <a:spcPct val="15000"/>
        </a:spcAft>
        <a:buChar char="•"/>
        <a:defRPr>
          <a:solidFill>
            <a:srgbClr val="0082AA"/>
          </a:solidFill>
          <a:latin typeface="+mn-lt"/>
          <a:ea typeface="+mn-ea"/>
          <a:cs typeface="+mn-cs"/>
        </a:defRPr>
      </a:lvl4pPr>
      <a:lvl5pPr marL="14335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5pPr>
      <a:lvl6pPr marL="18907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6pPr>
      <a:lvl7pPr marL="23479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7pPr>
      <a:lvl8pPr marL="28051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8pPr>
      <a:lvl9pPr marL="32623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1524000" y="1336675"/>
            <a:ext cx="7239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altLang="en-US"/>
              <a:t>Click to edit Master title style</a:t>
            </a:r>
          </a:p>
        </p:txBody>
      </p:sp>
      <p:sp>
        <p:nvSpPr>
          <p:cNvPr id="1027" name="Rectangle 3"/>
          <p:cNvSpPr>
            <a:spLocks noGrp="1" noChangeArrowheads="1"/>
          </p:cNvSpPr>
          <p:nvPr>
            <p:ph type="body" idx="1"/>
          </p:nvPr>
        </p:nvSpPr>
        <p:spPr bwMode="black">
          <a:xfrm>
            <a:off x="1524000" y="2133600"/>
            <a:ext cx="723900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Tree>
    <p:extLst>
      <p:ext uri="{BB962C8B-B14F-4D97-AF65-F5344CB8AC3E}">
        <p14:creationId xmlns:p14="http://schemas.microsoft.com/office/powerpoint/2010/main" val="51968674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ransition>
    <p:wipe dir="r"/>
  </p:transition>
  <p:hf hdr="0" ftr="0" dt="0"/>
  <p:txStyles>
    <p:titleStyle>
      <a:lvl1pPr algn="l" rtl="0" eaLnBrk="0" fontAlgn="base" hangingPunct="0">
        <a:lnSpc>
          <a:spcPct val="85000"/>
        </a:lnSpc>
        <a:spcBef>
          <a:spcPct val="0"/>
        </a:spcBef>
        <a:spcAft>
          <a:spcPct val="0"/>
        </a:spcAft>
        <a:defRPr sz="3800" b="1">
          <a:solidFill>
            <a:srgbClr val="FFA100"/>
          </a:solidFill>
          <a:latin typeface="+mj-lt"/>
          <a:ea typeface="+mj-ea"/>
          <a:cs typeface="ヒラギノ角ゴ Pro W3"/>
        </a:defRPr>
      </a:lvl1pPr>
      <a:lvl2pPr algn="l" rtl="0" eaLnBrk="0" fontAlgn="base" hangingPunct="0">
        <a:lnSpc>
          <a:spcPct val="85000"/>
        </a:lnSpc>
        <a:spcBef>
          <a:spcPct val="0"/>
        </a:spcBef>
        <a:spcAft>
          <a:spcPct val="0"/>
        </a:spcAft>
        <a:defRPr sz="3800" b="1">
          <a:solidFill>
            <a:srgbClr val="FFA100"/>
          </a:solidFill>
          <a:latin typeface="Arial" charset="0"/>
          <a:ea typeface="ヒラギノ角ゴ Pro W3" pitchFamily="-65" charset="-128"/>
          <a:cs typeface="ヒラギノ角ゴ Pro W3"/>
        </a:defRPr>
      </a:lvl2pPr>
      <a:lvl3pPr algn="l" rtl="0" eaLnBrk="0" fontAlgn="base" hangingPunct="0">
        <a:lnSpc>
          <a:spcPct val="85000"/>
        </a:lnSpc>
        <a:spcBef>
          <a:spcPct val="0"/>
        </a:spcBef>
        <a:spcAft>
          <a:spcPct val="0"/>
        </a:spcAft>
        <a:defRPr sz="3800" b="1">
          <a:solidFill>
            <a:srgbClr val="FFA100"/>
          </a:solidFill>
          <a:latin typeface="Arial" charset="0"/>
          <a:ea typeface="ヒラギノ角ゴ Pro W3" pitchFamily="-65" charset="-128"/>
          <a:cs typeface="ヒラギノ角ゴ Pro W3"/>
        </a:defRPr>
      </a:lvl3pPr>
      <a:lvl4pPr algn="l" rtl="0" eaLnBrk="0" fontAlgn="base" hangingPunct="0">
        <a:lnSpc>
          <a:spcPct val="85000"/>
        </a:lnSpc>
        <a:spcBef>
          <a:spcPct val="0"/>
        </a:spcBef>
        <a:spcAft>
          <a:spcPct val="0"/>
        </a:spcAft>
        <a:defRPr sz="3800" b="1">
          <a:solidFill>
            <a:srgbClr val="FFA100"/>
          </a:solidFill>
          <a:latin typeface="Arial" charset="0"/>
          <a:ea typeface="ヒラギノ角ゴ Pro W3" pitchFamily="-65" charset="-128"/>
          <a:cs typeface="ヒラギノ角ゴ Pro W3"/>
        </a:defRPr>
      </a:lvl4pPr>
      <a:lvl5pPr algn="l" rtl="0" eaLnBrk="0" fontAlgn="base" hangingPunct="0">
        <a:lnSpc>
          <a:spcPct val="85000"/>
        </a:lnSpc>
        <a:spcBef>
          <a:spcPct val="0"/>
        </a:spcBef>
        <a:spcAft>
          <a:spcPct val="0"/>
        </a:spcAft>
        <a:defRPr sz="3800" b="1">
          <a:solidFill>
            <a:srgbClr val="FFA100"/>
          </a:solidFill>
          <a:latin typeface="Arial" charset="0"/>
          <a:ea typeface="ヒラギノ角ゴ Pro W3" pitchFamily="-65" charset="-128"/>
          <a:cs typeface="ヒラギノ角ゴ Pro W3"/>
        </a:defRPr>
      </a:lvl5pPr>
      <a:lvl6pPr marL="457200" algn="l" rtl="0" eaLnBrk="0" fontAlgn="base" hangingPunct="0">
        <a:lnSpc>
          <a:spcPct val="85000"/>
        </a:lnSpc>
        <a:spcBef>
          <a:spcPct val="0"/>
        </a:spcBef>
        <a:spcAft>
          <a:spcPct val="0"/>
        </a:spcAft>
        <a:defRPr sz="3800" b="1">
          <a:solidFill>
            <a:srgbClr val="FFA100"/>
          </a:solidFill>
          <a:latin typeface="Arial" charset="0"/>
          <a:ea typeface="ヒラギノ角ゴ Pro W3" pitchFamily="-65" charset="-128"/>
        </a:defRPr>
      </a:lvl6pPr>
      <a:lvl7pPr marL="914400" algn="l" rtl="0" eaLnBrk="0" fontAlgn="base" hangingPunct="0">
        <a:lnSpc>
          <a:spcPct val="85000"/>
        </a:lnSpc>
        <a:spcBef>
          <a:spcPct val="0"/>
        </a:spcBef>
        <a:spcAft>
          <a:spcPct val="0"/>
        </a:spcAft>
        <a:defRPr sz="3800" b="1">
          <a:solidFill>
            <a:srgbClr val="FFA100"/>
          </a:solidFill>
          <a:latin typeface="Arial" charset="0"/>
          <a:ea typeface="ヒラギノ角ゴ Pro W3" pitchFamily="-65" charset="-128"/>
        </a:defRPr>
      </a:lvl7pPr>
      <a:lvl8pPr marL="1371600" algn="l" rtl="0" eaLnBrk="0" fontAlgn="base" hangingPunct="0">
        <a:lnSpc>
          <a:spcPct val="85000"/>
        </a:lnSpc>
        <a:spcBef>
          <a:spcPct val="0"/>
        </a:spcBef>
        <a:spcAft>
          <a:spcPct val="0"/>
        </a:spcAft>
        <a:defRPr sz="3800" b="1">
          <a:solidFill>
            <a:srgbClr val="FFA100"/>
          </a:solidFill>
          <a:latin typeface="Arial" charset="0"/>
          <a:ea typeface="ヒラギノ角ゴ Pro W3" pitchFamily="-65" charset="-128"/>
        </a:defRPr>
      </a:lvl8pPr>
      <a:lvl9pPr marL="1828800" algn="l" rtl="0" eaLnBrk="0" fontAlgn="base" hangingPunct="0">
        <a:lnSpc>
          <a:spcPct val="85000"/>
        </a:lnSpc>
        <a:spcBef>
          <a:spcPct val="0"/>
        </a:spcBef>
        <a:spcAft>
          <a:spcPct val="0"/>
        </a:spcAft>
        <a:defRPr sz="3800" b="1">
          <a:solidFill>
            <a:srgbClr val="FFA100"/>
          </a:solidFill>
          <a:latin typeface="Arial" charset="0"/>
          <a:ea typeface="ヒラギノ角ゴ Pro W3" pitchFamily="-65" charset="-128"/>
        </a:defRPr>
      </a:lvl9pPr>
    </p:titleStyle>
    <p:bodyStyle>
      <a:lvl1pPr marL="342900" indent="-342900" algn="l" rtl="0" eaLnBrk="0" fontAlgn="base" hangingPunct="0">
        <a:lnSpc>
          <a:spcPct val="90000"/>
        </a:lnSpc>
        <a:spcBef>
          <a:spcPct val="50000"/>
        </a:spcBef>
        <a:spcAft>
          <a:spcPct val="0"/>
        </a:spcAft>
        <a:buSzPct val="25000"/>
        <a:buFont typeface="Arial" pitchFamily="34" charset="0"/>
        <a:defRPr sz="2200" b="1">
          <a:solidFill>
            <a:srgbClr val="0082AA"/>
          </a:solidFill>
          <a:latin typeface="+mn-lt"/>
          <a:ea typeface="+mn-ea"/>
          <a:cs typeface="ヒラギノ角ゴ Pro W3"/>
        </a:defRPr>
      </a:lvl1pPr>
      <a:lvl2pPr marL="177800" indent="-176213" algn="l" rtl="0" eaLnBrk="0" fontAlgn="base" hangingPunct="0">
        <a:lnSpc>
          <a:spcPct val="90000"/>
        </a:lnSpc>
        <a:spcBef>
          <a:spcPct val="25000"/>
        </a:spcBef>
        <a:spcAft>
          <a:spcPct val="15000"/>
        </a:spcAft>
        <a:buChar char="•"/>
        <a:defRPr sz="2200">
          <a:solidFill>
            <a:srgbClr val="0082AA"/>
          </a:solidFill>
          <a:latin typeface="+mn-lt"/>
          <a:ea typeface="+mn-ea"/>
          <a:cs typeface="ヒラギノ角ゴ Pro W3"/>
        </a:defRPr>
      </a:lvl2pPr>
      <a:lvl3pPr marL="514350" indent="-222250" algn="l" rtl="0" eaLnBrk="0" fontAlgn="base" hangingPunct="0">
        <a:lnSpc>
          <a:spcPct val="90000"/>
        </a:lnSpc>
        <a:spcBef>
          <a:spcPct val="15000"/>
        </a:spcBef>
        <a:spcAft>
          <a:spcPct val="15000"/>
        </a:spcAft>
        <a:buFont typeface="Arial" pitchFamily="34" charset="0"/>
        <a:buChar char="–"/>
        <a:defRPr sz="2000">
          <a:solidFill>
            <a:srgbClr val="0082AA"/>
          </a:solidFill>
          <a:latin typeface="+mn-lt"/>
          <a:ea typeface="+mn-ea"/>
          <a:cs typeface="ヒラギノ角ゴ Pro W3"/>
        </a:defRPr>
      </a:lvl3pPr>
      <a:lvl4pPr marL="804863" indent="-176213" algn="l" rtl="0" eaLnBrk="0" fontAlgn="base" hangingPunct="0">
        <a:lnSpc>
          <a:spcPct val="90000"/>
        </a:lnSpc>
        <a:spcBef>
          <a:spcPct val="15000"/>
        </a:spcBef>
        <a:spcAft>
          <a:spcPct val="15000"/>
        </a:spcAft>
        <a:buChar char="•"/>
        <a:defRPr>
          <a:solidFill>
            <a:srgbClr val="0082AA"/>
          </a:solidFill>
          <a:latin typeface="+mn-lt"/>
          <a:ea typeface="+mn-ea"/>
          <a:cs typeface="ヒラギノ角ゴ Pro W3"/>
        </a:defRPr>
      </a:lvl4pPr>
      <a:lvl5pPr marL="1433513" indent="-176213" algn="l" rtl="0" eaLnBrk="0" fontAlgn="base" hangingPunct="0">
        <a:lnSpc>
          <a:spcPct val="90000"/>
        </a:lnSpc>
        <a:spcBef>
          <a:spcPct val="0"/>
        </a:spcBef>
        <a:spcAft>
          <a:spcPct val="0"/>
        </a:spcAft>
        <a:buChar char="•"/>
        <a:defRPr sz="2200" b="1">
          <a:solidFill>
            <a:srgbClr val="0082AA"/>
          </a:solidFill>
          <a:latin typeface="+mn-lt"/>
          <a:ea typeface="+mn-ea"/>
          <a:cs typeface="ヒラギノ角ゴ Pro W3"/>
        </a:defRPr>
      </a:lvl5pPr>
      <a:lvl6pPr marL="1890713" indent="-176213" algn="l" rtl="0" eaLnBrk="0" fontAlgn="base" hangingPunct="0">
        <a:lnSpc>
          <a:spcPct val="90000"/>
        </a:lnSpc>
        <a:spcBef>
          <a:spcPct val="0"/>
        </a:spcBef>
        <a:spcAft>
          <a:spcPct val="0"/>
        </a:spcAft>
        <a:buChar char="•"/>
        <a:defRPr sz="2200" b="1">
          <a:solidFill>
            <a:srgbClr val="0082AA"/>
          </a:solidFill>
          <a:latin typeface="+mn-lt"/>
          <a:ea typeface="+mn-ea"/>
        </a:defRPr>
      </a:lvl6pPr>
      <a:lvl7pPr marL="2347913" indent="-176213" algn="l" rtl="0" eaLnBrk="0" fontAlgn="base" hangingPunct="0">
        <a:lnSpc>
          <a:spcPct val="90000"/>
        </a:lnSpc>
        <a:spcBef>
          <a:spcPct val="0"/>
        </a:spcBef>
        <a:spcAft>
          <a:spcPct val="0"/>
        </a:spcAft>
        <a:buChar char="•"/>
        <a:defRPr sz="2200" b="1">
          <a:solidFill>
            <a:srgbClr val="0082AA"/>
          </a:solidFill>
          <a:latin typeface="+mn-lt"/>
          <a:ea typeface="+mn-ea"/>
        </a:defRPr>
      </a:lvl7pPr>
      <a:lvl8pPr marL="2805113" indent="-176213" algn="l" rtl="0" eaLnBrk="0" fontAlgn="base" hangingPunct="0">
        <a:lnSpc>
          <a:spcPct val="90000"/>
        </a:lnSpc>
        <a:spcBef>
          <a:spcPct val="0"/>
        </a:spcBef>
        <a:spcAft>
          <a:spcPct val="0"/>
        </a:spcAft>
        <a:buChar char="•"/>
        <a:defRPr sz="2200" b="1">
          <a:solidFill>
            <a:srgbClr val="0082AA"/>
          </a:solidFill>
          <a:latin typeface="+mn-lt"/>
          <a:ea typeface="+mn-ea"/>
        </a:defRPr>
      </a:lvl8pPr>
      <a:lvl9pPr marL="3262313" indent="-176213" algn="l" rtl="0" eaLnBrk="0" fontAlgn="base" hangingPunct="0">
        <a:lnSpc>
          <a:spcPct val="90000"/>
        </a:lnSpc>
        <a:spcBef>
          <a:spcPct val="0"/>
        </a:spcBef>
        <a:spcAft>
          <a:spcPct val="0"/>
        </a:spcAft>
        <a:buChar char="•"/>
        <a:defRPr sz="2200" b="1">
          <a:solidFill>
            <a:srgbClr val="0082AA"/>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5">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black">
          <a:xfrm>
            <a:off x="1524000" y="1331743"/>
            <a:ext cx="7239000" cy="497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a:t>Click to edit Master title style</a:t>
            </a:r>
          </a:p>
        </p:txBody>
      </p:sp>
      <p:sp>
        <p:nvSpPr>
          <p:cNvPr id="5123" name="Rectangle 3"/>
          <p:cNvSpPr>
            <a:spLocks noGrp="1" noChangeArrowheads="1"/>
          </p:cNvSpPr>
          <p:nvPr>
            <p:ph type="body" idx="1"/>
          </p:nvPr>
        </p:nvSpPr>
        <p:spPr bwMode="black">
          <a:xfrm>
            <a:off x="1524000" y="2133600"/>
            <a:ext cx="7239000" cy="14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Rectangle 3"/>
          <p:cNvSpPr txBox="1">
            <a:spLocks noChangeArrowheads="1"/>
          </p:cNvSpPr>
          <p:nvPr userDrawn="1"/>
        </p:nvSpPr>
        <p:spPr bwMode="white">
          <a:xfrm>
            <a:off x="4038600" y="6477000"/>
            <a:ext cx="5105400" cy="304699"/>
          </a:xfrm>
          <a:prstGeom prst="rect">
            <a:avLst/>
          </a:prstGeom>
        </p:spPr>
        <p:txBody>
          <a:bodyPr/>
          <a:lstStyle>
            <a:lvl1pPr marL="342900" indent="-342900" algn="l" rtl="0" eaLnBrk="0" fontAlgn="base" hangingPunct="0">
              <a:lnSpc>
                <a:spcPct val="90000"/>
              </a:lnSpc>
              <a:spcBef>
                <a:spcPct val="0"/>
              </a:spcBef>
              <a:spcAft>
                <a:spcPct val="0"/>
              </a:spcAft>
              <a:buSzPct val="25000"/>
              <a:buFont typeface="Arial" pitchFamily="34" charset="0"/>
              <a:defRPr sz="2200" b="1">
                <a:solidFill>
                  <a:srgbClr val="FF0000"/>
                </a:solidFill>
                <a:latin typeface="+mn-lt"/>
                <a:ea typeface="+mn-ea"/>
                <a:cs typeface="+mn-cs"/>
              </a:defRPr>
            </a:lvl1pPr>
            <a:lvl2pPr marL="346075" indent="-346075" algn="l" rtl="0" eaLnBrk="0" fontAlgn="base" hangingPunct="0">
              <a:lnSpc>
                <a:spcPct val="90000"/>
              </a:lnSpc>
              <a:spcBef>
                <a:spcPct val="25000"/>
              </a:spcBef>
              <a:spcAft>
                <a:spcPct val="15000"/>
              </a:spcAft>
              <a:buChar char="•"/>
              <a:defRPr sz="2200">
                <a:solidFill>
                  <a:srgbClr val="0082AA"/>
                </a:solidFill>
                <a:latin typeface="+mn-lt"/>
                <a:ea typeface="+mn-ea"/>
                <a:cs typeface="+mn-cs"/>
              </a:defRPr>
            </a:lvl2pPr>
            <a:lvl3pPr marL="593725" indent="-222250" algn="l" rtl="0" eaLnBrk="0" fontAlgn="base" hangingPunct="0">
              <a:lnSpc>
                <a:spcPct val="90000"/>
              </a:lnSpc>
              <a:spcBef>
                <a:spcPct val="15000"/>
              </a:spcBef>
              <a:spcAft>
                <a:spcPct val="15000"/>
              </a:spcAft>
              <a:buFont typeface="Arial" pitchFamily="34" charset="0"/>
              <a:buChar char="–"/>
              <a:defRPr sz="2000">
                <a:solidFill>
                  <a:srgbClr val="0082AA"/>
                </a:solidFill>
                <a:latin typeface="+mn-lt"/>
                <a:ea typeface="+mn-ea"/>
                <a:cs typeface="+mn-cs"/>
              </a:defRPr>
            </a:lvl3pPr>
            <a:lvl4pPr marL="804863" indent="-176213" algn="l" rtl="0" eaLnBrk="0" fontAlgn="base" hangingPunct="0">
              <a:lnSpc>
                <a:spcPct val="90000"/>
              </a:lnSpc>
              <a:spcBef>
                <a:spcPct val="15000"/>
              </a:spcBef>
              <a:spcAft>
                <a:spcPct val="15000"/>
              </a:spcAft>
              <a:buChar char="•"/>
              <a:defRPr>
                <a:solidFill>
                  <a:srgbClr val="0082AA"/>
                </a:solidFill>
                <a:latin typeface="+mn-lt"/>
                <a:ea typeface="+mn-ea"/>
                <a:cs typeface="+mn-cs"/>
              </a:defRPr>
            </a:lvl4pPr>
            <a:lvl5pPr marL="14335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5pPr>
            <a:lvl6pPr marL="18907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6pPr>
            <a:lvl7pPr marL="23479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7pPr>
            <a:lvl8pPr marL="28051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8pPr>
            <a:lvl9pPr marL="32623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9pPr>
          </a:lstStyle>
          <a:p>
            <a:r>
              <a:rPr lang="en-US" kern="0" dirty="0"/>
              <a:t>FOR TRAINING PURPOSES ONLY</a:t>
            </a:r>
          </a:p>
        </p:txBody>
      </p:sp>
    </p:spTree>
    <p:extLst>
      <p:ext uri="{BB962C8B-B14F-4D97-AF65-F5344CB8AC3E}">
        <p14:creationId xmlns:p14="http://schemas.microsoft.com/office/powerpoint/2010/main" val="37650027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p:transition>
    <p:wipe dir="r"/>
  </p:transition>
  <p:hf hdr="0" ftr="0" dt="0"/>
  <p:txStyles>
    <p:titleStyle>
      <a:lvl1pPr algn="l" rtl="0" eaLnBrk="0" fontAlgn="base" hangingPunct="0">
        <a:lnSpc>
          <a:spcPct val="85000"/>
        </a:lnSpc>
        <a:spcBef>
          <a:spcPct val="0"/>
        </a:spcBef>
        <a:spcAft>
          <a:spcPct val="0"/>
        </a:spcAft>
        <a:defRPr sz="3800" b="1">
          <a:solidFill>
            <a:srgbClr val="FFA100"/>
          </a:solidFill>
          <a:latin typeface="+mj-lt"/>
          <a:ea typeface="+mj-ea"/>
          <a:cs typeface="+mj-cs"/>
        </a:defRPr>
      </a:lvl1pPr>
      <a:lvl2pPr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2pPr>
      <a:lvl3pPr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3pPr>
      <a:lvl4pPr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4pPr>
      <a:lvl5pPr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5pPr>
      <a:lvl6pPr marL="457200"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6pPr>
      <a:lvl7pPr marL="914400"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7pPr>
      <a:lvl8pPr marL="1371600"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8pPr>
      <a:lvl9pPr marL="1828800"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9pPr>
    </p:titleStyle>
    <p:bodyStyle>
      <a:lvl1pPr algn="l" rtl="0" eaLnBrk="0" fontAlgn="base" hangingPunct="0">
        <a:lnSpc>
          <a:spcPct val="90000"/>
        </a:lnSpc>
        <a:spcBef>
          <a:spcPct val="50000"/>
        </a:spcBef>
        <a:spcAft>
          <a:spcPct val="0"/>
        </a:spcAft>
        <a:buSzPct val="25000"/>
        <a:buFont typeface="Arial" pitchFamily="34" charset="0"/>
        <a:defRPr sz="2200" b="1">
          <a:solidFill>
            <a:srgbClr val="0082AA"/>
          </a:solidFill>
          <a:latin typeface="+mn-lt"/>
          <a:ea typeface="+mn-ea"/>
          <a:cs typeface="+mn-cs"/>
        </a:defRPr>
      </a:lvl1pPr>
      <a:lvl2pPr marL="177800" indent="-176213" algn="l" rtl="0" eaLnBrk="0" fontAlgn="base" hangingPunct="0">
        <a:lnSpc>
          <a:spcPct val="90000"/>
        </a:lnSpc>
        <a:spcBef>
          <a:spcPct val="25000"/>
        </a:spcBef>
        <a:spcAft>
          <a:spcPct val="15000"/>
        </a:spcAft>
        <a:buChar char="•"/>
        <a:defRPr sz="2200">
          <a:solidFill>
            <a:srgbClr val="0082AA"/>
          </a:solidFill>
          <a:latin typeface="+mn-lt"/>
          <a:ea typeface="+mn-ea"/>
          <a:cs typeface="+mn-cs"/>
        </a:defRPr>
      </a:lvl2pPr>
      <a:lvl3pPr marL="514350" indent="-222250" algn="l" rtl="0" eaLnBrk="0" fontAlgn="base" hangingPunct="0">
        <a:lnSpc>
          <a:spcPct val="90000"/>
        </a:lnSpc>
        <a:spcBef>
          <a:spcPct val="15000"/>
        </a:spcBef>
        <a:spcAft>
          <a:spcPct val="15000"/>
        </a:spcAft>
        <a:buFont typeface="Arial" pitchFamily="34" charset="0"/>
        <a:buChar char="–"/>
        <a:defRPr sz="2000">
          <a:solidFill>
            <a:srgbClr val="0082AA"/>
          </a:solidFill>
          <a:latin typeface="+mn-lt"/>
          <a:ea typeface="+mn-ea"/>
          <a:cs typeface="+mn-cs"/>
        </a:defRPr>
      </a:lvl3pPr>
      <a:lvl4pPr marL="804863" indent="-176213" algn="l" rtl="0" eaLnBrk="0" fontAlgn="base" hangingPunct="0">
        <a:lnSpc>
          <a:spcPct val="90000"/>
        </a:lnSpc>
        <a:spcBef>
          <a:spcPct val="15000"/>
        </a:spcBef>
        <a:spcAft>
          <a:spcPct val="15000"/>
        </a:spcAft>
        <a:buChar char="•"/>
        <a:defRPr>
          <a:solidFill>
            <a:srgbClr val="0082AA"/>
          </a:solidFill>
          <a:latin typeface="+mn-lt"/>
          <a:ea typeface="+mn-ea"/>
          <a:cs typeface="+mn-cs"/>
        </a:defRPr>
      </a:lvl4pPr>
      <a:lvl5pPr marL="14335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5pPr>
      <a:lvl6pPr marL="18907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6pPr>
      <a:lvl7pPr marL="23479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7pPr>
      <a:lvl8pPr marL="28051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8pPr>
      <a:lvl9pPr marL="32623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5">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black">
          <a:xfrm>
            <a:off x="1524000" y="1331743"/>
            <a:ext cx="7239000" cy="497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a:t>Click to edit Master title style</a:t>
            </a:r>
          </a:p>
        </p:txBody>
      </p:sp>
      <p:sp>
        <p:nvSpPr>
          <p:cNvPr id="5123" name="Rectangle 3"/>
          <p:cNvSpPr>
            <a:spLocks noGrp="1" noChangeArrowheads="1"/>
          </p:cNvSpPr>
          <p:nvPr>
            <p:ph type="body" idx="1"/>
          </p:nvPr>
        </p:nvSpPr>
        <p:spPr bwMode="black">
          <a:xfrm>
            <a:off x="1524000" y="2133600"/>
            <a:ext cx="7239000" cy="14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Rectangle 3"/>
          <p:cNvSpPr txBox="1">
            <a:spLocks noChangeArrowheads="1"/>
          </p:cNvSpPr>
          <p:nvPr userDrawn="1"/>
        </p:nvSpPr>
        <p:spPr bwMode="white">
          <a:xfrm>
            <a:off x="4038600" y="6477000"/>
            <a:ext cx="5105400" cy="304699"/>
          </a:xfrm>
          <a:prstGeom prst="rect">
            <a:avLst/>
          </a:prstGeom>
        </p:spPr>
        <p:txBody>
          <a:bodyPr/>
          <a:lstStyle>
            <a:lvl1pPr marL="342900" indent="-342900" algn="l" rtl="0" eaLnBrk="0" fontAlgn="base" hangingPunct="0">
              <a:lnSpc>
                <a:spcPct val="90000"/>
              </a:lnSpc>
              <a:spcBef>
                <a:spcPct val="0"/>
              </a:spcBef>
              <a:spcAft>
                <a:spcPct val="0"/>
              </a:spcAft>
              <a:buSzPct val="25000"/>
              <a:buFont typeface="Arial" pitchFamily="34" charset="0"/>
              <a:defRPr sz="2200" b="1">
                <a:solidFill>
                  <a:srgbClr val="FF0000"/>
                </a:solidFill>
                <a:latin typeface="+mn-lt"/>
                <a:ea typeface="+mn-ea"/>
                <a:cs typeface="+mn-cs"/>
              </a:defRPr>
            </a:lvl1pPr>
            <a:lvl2pPr marL="346075" indent="-346075" algn="l" rtl="0" eaLnBrk="0" fontAlgn="base" hangingPunct="0">
              <a:lnSpc>
                <a:spcPct val="90000"/>
              </a:lnSpc>
              <a:spcBef>
                <a:spcPct val="25000"/>
              </a:spcBef>
              <a:spcAft>
                <a:spcPct val="15000"/>
              </a:spcAft>
              <a:buChar char="•"/>
              <a:defRPr sz="2200">
                <a:solidFill>
                  <a:srgbClr val="0082AA"/>
                </a:solidFill>
                <a:latin typeface="+mn-lt"/>
                <a:ea typeface="+mn-ea"/>
                <a:cs typeface="+mn-cs"/>
              </a:defRPr>
            </a:lvl2pPr>
            <a:lvl3pPr marL="593725" indent="-222250" algn="l" rtl="0" eaLnBrk="0" fontAlgn="base" hangingPunct="0">
              <a:lnSpc>
                <a:spcPct val="90000"/>
              </a:lnSpc>
              <a:spcBef>
                <a:spcPct val="15000"/>
              </a:spcBef>
              <a:spcAft>
                <a:spcPct val="15000"/>
              </a:spcAft>
              <a:buFont typeface="Arial" pitchFamily="34" charset="0"/>
              <a:buChar char="–"/>
              <a:defRPr sz="2000">
                <a:solidFill>
                  <a:srgbClr val="0082AA"/>
                </a:solidFill>
                <a:latin typeface="+mn-lt"/>
                <a:ea typeface="+mn-ea"/>
                <a:cs typeface="+mn-cs"/>
              </a:defRPr>
            </a:lvl3pPr>
            <a:lvl4pPr marL="804863" indent="-176213" algn="l" rtl="0" eaLnBrk="0" fontAlgn="base" hangingPunct="0">
              <a:lnSpc>
                <a:spcPct val="90000"/>
              </a:lnSpc>
              <a:spcBef>
                <a:spcPct val="15000"/>
              </a:spcBef>
              <a:spcAft>
                <a:spcPct val="15000"/>
              </a:spcAft>
              <a:buChar char="•"/>
              <a:defRPr>
                <a:solidFill>
                  <a:srgbClr val="0082AA"/>
                </a:solidFill>
                <a:latin typeface="+mn-lt"/>
                <a:ea typeface="+mn-ea"/>
                <a:cs typeface="+mn-cs"/>
              </a:defRPr>
            </a:lvl4pPr>
            <a:lvl5pPr marL="14335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5pPr>
            <a:lvl6pPr marL="18907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6pPr>
            <a:lvl7pPr marL="23479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7pPr>
            <a:lvl8pPr marL="28051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8pPr>
            <a:lvl9pPr marL="32623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9pPr>
          </a:lstStyle>
          <a:p>
            <a:r>
              <a:rPr lang="en-US" kern="0" dirty="0"/>
              <a:t>FOR TRAINING PURPOSES ONLY</a:t>
            </a:r>
          </a:p>
        </p:txBody>
      </p:sp>
    </p:spTree>
    <p:extLst>
      <p:ext uri="{BB962C8B-B14F-4D97-AF65-F5344CB8AC3E}">
        <p14:creationId xmlns:p14="http://schemas.microsoft.com/office/powerpoint/2010/main" val="98483408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5" r:id="rId13"/>
  </p:sldLayoutIdLst>
  <p:transition>
    <p:wipe dir="r"/>
  </p:transition>
  <p:hf hdr="0" ftr="0" dt="0"/>
  <p:txStyles>
    <p:titleStyle>
      <a:lvl1pPr algn="l" rtl="0" eaLnBrk="0" fontAlgn="base" hangingPunct="0">
        <a:lnSpc>
          <a:spcPct val="85000"/>
        </a:lnSpc>
        <a:spcBef>
          <a:spcPct val="0"/>
        </a:spcBef>
        <a:spcAft>
          <a:spcPct val="0"/>
        </a:spcAft>
        <a:defRPr sz="3800" b="1">
          <a:solidFill>
            <a:srgbClr val="FFA100"/>
          </a:solidFill>
          <a:latin typeface="+mj-lt"/>
          <a:ea typeface="+mj-ea"/>
          <a:cs typeface="+mj-cs"/>
        </a:defRPr>
      </a:lvl1pPr>
      <a:lvl2pPr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2pPr>
      <a:lvl3pPr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3pPr>
      <a:lvl4pPr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4pPr>
      <a:lvl5pPr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5pPr>
      <a:lvl6pPr marL="457200"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6pPr>
      <a:lvl7pPr marL="914400"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7pPr>
      <a:lvl8pPr marL="1371600"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8pPr>
      <a:lvl9pPr marL="1828800"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9pPr>
    </p:titleStyle>
    <p:bodyStyle>
      <a:lvl1pPr algn="l" rtl="0" eaLnBrk="0" fontAlgn="base" hangingPunct="0">
        <a:lnSpc>
          <a:spcPct val="90000"/>
        </a:lnSpc>
        <a:spcBef>
          <a:spcPct val="50000"/>
        </a:spcBef>
        <a:spcAft>
          <a:spcPct val="0"/>
        </a:spcAft>
        <a:buSzPct val="25000"/>
        <a:buFont typeface="Arial" pitchFamily="34" charset="0"/>
        <a:defRPr sz="2200" b="1">
          <a:solidFill>
            <a:srgbClr val="0082AA"/>
          </a:solidFill>
          <a:latin typeface="+mn-lt"/>
          <a:ea typeface="+mn-ea"/>
          <a:cs typeface="+mn-cs"/>
        </a:defRPr>
      </a:lvl1pPr>
      <a:lvl2pPr marL="177800" indent="-176213" algn="l" rtl="0" eaLnBrk="0" fontAlgn="base" hangingPunct="0">
        <a:lnSpc>
          <a:spcPct val="90000"/>
        </a:lnSpc>
        <a:spcBef>
          <a:spcPct val="25000"/>
        </a:spcBef>
        <a:spcAft>
          <a:spcPct val="15000"/>
        </a:spcAft>
        <a:buChar char="•"/>
        <a:defRPr sz="2200">
          <a:solidFill>
            <a:srgbClr val="0082AA"/>
          </a:solidFill>
          <a:latin typeface="+mn-lt"/>
          <a:ea typeface="+mn-ea"/>
          <a:cs typeface="+mn-cs"/>
        </a:defRPr>
      </a:lvl2pPr>
      <a:lvl3pPr marL="514350" indent="-222250" algn="l" rtl="0" eaLnBrk="0" fontAlgn="base" hangingPunct="0">
        <a:lnSpc>
          <a:spcPct val="90000"/>
        </a:lnSpc>
        <a:spcBef>
          <a:spcPct val="15000"/>
        </a:spcBef>
        <a:spcAft>
          <a:spcPct val="15000"/>
        </a:spcAft>
        <a:buFont typeface="Arial" pitchFamily="34" charset="0"/>
        <a:buChar char="–"/>
        <a:defRPr sz="2000">
          <a:solidFill>
            <a:srgbClr val="0082AA"/>
          </a:solidFill>
          <a:latin typeface="+mn-lt"/>
          <a:ea typeface="+mn-ea"/>
          <a:cs typeface="+mn-cs"/>
        </a:defRPr>
      </a:lvl3pPr>
      <a:lvl4pPr marL="804863" indent="-176213" algn="l" rtl="0" eaLnBrk="0" fontAlgn="base" hangingPunct="0">
        <a:lnSpc>
          <a:spcPct val="90000"/>
        </a:lnSpc>
        <a:spcBef>
          <a:spcPct val="15000"/>
        </a:spcBef>
        <a:spcAft>
          <a:spcPct val="15000"/>
        </a:spcAft>
        <a:buChar char="•"/>
        <a:defRPr>
          <a:solidFill>
            <a:srgbClr val="0082AA"/>
          </a:solidFill>
          <a:latin typeface="+mn-lt"/>
          <a:ea typeface="+mn-ea"/>
          <a:cs typeface="+mn-cs"/>
        </a:defRPr>
      </a:lvl4pPr>
      <a:lvl5pPr marL="14335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5pPr>
      <a:lvl6pPr marL="18907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6pPr>
      <a:lvl7pPr marL="23479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7pPr>
      <a:lvl8pPr marL="28051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8pPr>
      <a:lvl9pPr marL="32623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5">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black">
          <a:xfrm>
            <a:off x="1524000" y="1331743"/>
            <a:ext cx="7239000" cy="497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a:t>Click to edit Master title style</a:t>
            </a:r>
          </a:p>
        </p:txBody>
      </p:sp>
      <p:sp>
        <p:nvSpPr>
          <p:cNvPr id="5123" name="Rectangle 3"/>
          <p:cNvSpPr>
            <a:spLocks noGrp="1" noChangeArrowheads="1"/>
          </p:cNvSpPr>
          <p:nvPr>
            <p:ph type="body" idx="1"/>
          </p:nvPr>
        </p:nvSpPr>
        <p:spPr bwMode="black">
          <a:xfrm>
            <a:off x="1524000" y="2133600"/>
            <a:ext cx="7239000" cy="14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Rectangle 3"/>
          <p:cNvSpPr txBox="1">
            <a:spLocks noChangeArrowheads="1"/>
          </p:cNvSpPr>
          <p:nvPr userDrawn="1"/>
        </p:nvSpPr>
        <p:spPr bwMode="white">
          <a:xfrm>
            <a:off x="4038600" y="6477000"/>
            <a:ext cx="5105400" cy="304699"/>
          </a:xfrm>
          <a:prstGeom prst="rect">
            <a:avLst/>
          </a:prstGeom>
        </p:spPr>
        <p:txBody>
          <a:bodyPr/>
          <a:lstStyle>
            <a:lvl1pPr marL="342900" indent="-342900" algn="l" rtl="0" eaLnBrk="0" fontAlgn="base" hangingPunct="0">
              <a:lnSpc>
                <a:spcPct val="90000"/>
              </a:lnSpc>
              <a:spcBef>
                <a:spcPct val="0"/>
              </a:spcBef>
              <a:spcAft>
                <a:spcPct val="0"/>
              </a:spcAft>
              <a:buSzPct val="25000"/>
              <a:buFont typeface="Arial" pitchFamily="34" charset="0"/>
              <a:defRPr sz="2200" b="1">
                <a:solidFill>
                  <a:srgbClr val="FF0000"/>
                </a:solidFill>
                <a:latin typeface="+mn-lt"/>
                <a:ea typeface="+mn-ea"/>
                <a:cs typeface="+mn-cs"/>
              </a:defRPr>
            </a:lvl1pPr>
            <a:lvl2pPr marL="346075" indent="-346075" algn="l" rtl="0" eaLnBrk="0" fontAlgn="base" hangingPunct="0">
              <a:lnSpc>
                <a:spcPct val="90000"/>
              </a:lnSpc>
              <a:spcBef>
                <a:spcPct val="25000"/>
              </a:spcBef>
              <a:spcAft>
                <a:spcPct val="15000"/>
              </a:spcAft>
              <a:buChar char="•"/>
              <a:defRPr sz="2200">
                <a:solidFill>
                  <a:srgbClr val="0082AA"/>
                </a:solidFill>
                <a:latin typeface="+mn-lt"/>
                <a:ea typeface="+mn-ea"/>
                <a:cs typeface="+mn-cs"/>
              </a:defRPr>
            </a:lvl2pPr>
            <a:lvl3pPr marL="593725" indent="-222250" algn="l" rtl="0" eaLnBrk="0" fontAlgn="base" hangingPunct="0">
              <a:lnSpc>
                <a:spcPct val="90000"/>
              </a:lnSpc>
              <a:spcBef>
                <a:spcPct val="15000"/>
              </a:spcBef>
              <a:spcAft>
                <a:spcPct val="15000"/>
              </a:spcAft>
              <a:buFont typeface="Arial" pitchFamily="34" charset="0"/>
              <a:buChar char="–"/>
              <a:defRPr sz="2000">
                <a:solidFill>
                  <a:srgbClr val="0082AA"/>
                </a:solidFill>
                <a:latin typeface="+mn-lt"/>
                <a:ea typeface="+mn-ea"/>
                <a:cs typeface="+mn-cs"/>
              </a:defRPr>
            </a:lvl3pPr>
            <a:lvl4pPr marL="804863" indent="-176213" algn="l" rtl="0" eaLnBrk="0" fontAlgn="base" hangingPunct="0">
              <a:lnSpc>
                <a:spcPct val="90000"/>
              </a:lnSpc>
              <a:spcBef>
                <a:spcPct val="15000"/>
              </a:spcBef>
              <a:spcAft>
                <a:spcPct val="15000"/>
              </a:spcAft>
              <a:buChar char="•"/>
              <a:defRPr>
                <a:solidFill>
                  <a:srgbClr val="0082AA"/>
                </a:solidFill>
                <a:latin typeface="+mn-lt"/>
                <a:ea typeface="+mn-ea"/>
                <a:cs typeface="+mn-cs"/>
              </a:defRPr>
            </a:lvl4pPr>
            <a:lvl5pPr marL="14335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5pPr>
            <a:lvl6pPr marL="18907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6pPr>
            <a:lvl7pPr marL="23479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7pPr>
            <a:lvl8pPr marL="28051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8pPr>
            <a:lvl9pPr marL="32623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9pPr>
          </a:lstStyle>
          <a:p>
            <a:r>
              <a:rPr lang="en-US" kern="0" dirty="0"/>
              <a:t>FOR TRAINING PURPOSES ONLY</a:t>
            </a:r>
          </a:p>
        </p:txBody>
      </p:sp>
    </p:spTree>
    <p:extLst>
      <p:ext uri="{BB962C8B-B14F-4D97-AF65-F5344CB8AC3E}">
        <p14:creationId xmlns:p14="http://schemas.microsoft.com/office/powerpoint/2010/main" val="302265411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Lst>
  <p:transition>
    <p:wipe dir="r"/>
  </p:transition>
  <p:hf hdr="0" ftr="0" dt="0"/>
  <p:txStyles>
    <p:titleStyle>
      <a:lvl1pPr algn="l" rtl="0" eaLnBrk="0" fontAlgn="base" hangingPunct="0">
        <a:lnSpc>
          <a:spcPct val="85000"/>
        </a:lnSpc>
        <a:spcBef>
          <a:spcPct val="0"/>
        </a:spcBef>
        <a:spcAft>
          <a:spcPct val="0"/>
        </a:spcAft>
        <a:defRPr sz="3800" b="1">
          <a:solidFill>
            <a:srgbClr val="FFA100"/>
          </a:solidFill>
          <a:latin typeface="+mj-lt"/>
          <a:ea typeface="+mj-ea"/>
          <a:cs typeface="+mj-cs"/>
        </a:defRPr>
      </a:lvl1pPr>
      <a:lvl2pPr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2pPr>
      <a:lvl3pPr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3pPr>
      <a:lvl4pPr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4pPr>
      <a:lvl5pPr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5pPr>
      <a:lvl6pPr marL="457200"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6pPr>
      <a:lvl7pPr marL="914400"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7pPr>
      <a:lvl8pPr marL="1371600"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8pPr>
      <a:lvl9pPr marL="1828800"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9pPr>
    </p:titleStyle>
    <p:bodyStyle>
      <a:lvl1pPr algn="l" rtl="0" eaLnBrk="0" fontAlgn="base" hangingPunct="0">
        <a:lnSpc>
          <a:spcPct val="90000"/>
        </a:lnSpc>
        <a:spcBef>
          <a:spcPct val="50000"/>
        </a:spcBef>
        <a:spcAft>
          <a:spcPct val="0"/>
        </a:spcAft>
        <a:buSzPct val="25000"/>
        <a:buFont typeface="Arial" pitchFamily="34" charset="0"/>
        <a:defRPr sz="2200" b="1">
          <a:solidFill>
            <a:srgbClr val="0082AA"/>
          </a:solidFill>
          <a:latin typeface="+mn-lt"/>
          <a:ea typeface="+mn-ea"/>
          <a:cs typeface="+mn-cs"/>
        </a:defRPr>
      </a:lvl1pPr>
      <a:lvl2pPr marL="177800" indent="-176213" algn="l" rtl="0" eaLnBrk="0" fontAlgn="base" hangingPunct="0">
        <a:lnSpc>
          <a:spcPct val="90000"/>
        </a:lnSpc>
        <a:spcBef>
          <a:spcPct val="25000"/>
        </a:spcBef>
        <a:spcAft>
          <a:spcPct val="15000"/>
        </a:spcAft>
        <a:buChar char="•"/>
        <a:defRPr sz="2200">
          <a:solidFill>
            <a:srgbClr val="0082AA"/>
          </a:solidFill>
          <a:latin typeface="+mn-lt"/>
          <a:ea typeface="+mn-ea"/>
          <a:cs typeface="+mn-cs"/>
        </a:defRPr>
      </a:lvl2pPr>
      <a:lvl3pPr marL="514350" indent="-222250" algn="l" rtl="0" eaLnBrk="0" fontAlgn="base" hangingPunct="0">
        <a:lnSpc>
          <a:spcPct val="90000"/>
        </a:lnSpc>
        <a:spcBef>
          <a:spcPct val="15000"/>
        </a:spcBef>
        <a:spcAft>
          <a:spcPct val="15000"/>
        </a:spcAft>
        <a:buFont typeface="Arial" pitchFamily="34" charset="0"/>
        <a:buChar char="–"/>
        <a:defRPr sz="2000">
          <a:solidFill>
            <a:srgbClr val="0082AA"/>
          </a:solidFill>
          <a:latin typeface="+mn-lt"/>
          <a:ea typeface="+mn-ea"/>
          <a:cs typeface="+mn-cs"/>
        </a:defRPr>
      </a:lvl3pPr>
      <a:lvl4pPr marL="804863" indent="-176213" algn="l" rtl="0" eaLnBrk="0" fontAlgn="base" hangingPunct="0">
        <a:lnSpc>
          <a:spcPct val="90000"/>
        </a:lnSpc>
        <a:spcBef>
          <a:spcPct val="15000"/>
        </a:spcBef>
        <a:spcAft>
          <a:spcPct val="15000"/>
        </a:spcAft>
        <a:buChar char="•"/>
        <a:defRPr>
          <a:solidFill>
            <a:srgbClr val="0082AA"/>
          </a:solidFill>
          <a:latin typeface="+mn-lt"/>
          <a:ea typeface="+mn-ea"/>
          <a:cs typeface="+mn-cs"/>
        </a:defRPr>
      </a:lvl4pPr>
      <a:lvl5pPr marL="14335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5pPr>
      <a:lvl6pPr marL="18907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6pPr>
      <a:lvl7pPr marL="23479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7pPr>
      <a:lvl8pPr marL="28051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8pPr>
      <a:lvl9pPr marL="32623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3352" y="64008"/>
            <a:ext cx="7242048" cy="1143000"/>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228600" y="1344168"/>
            <a:ext cx="8689848" cy="4782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286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ctr"/>
          <a:lstStyle>
            <a:lvl1pPr>
              <a:defRPr lang="en-US" sz="675" smtClean="0">
                <a:solidFill>
                  <a:srgbClr val="7F7F7F"/>
                </a:solidFill>
                <a:latin typeface="Arial" pitchFamily="34" charset="0"/>
                <a:cs typeface="Arial" pitchFamily="34" charset="0"/>
              </a:defRPr>
            </a:lvl1pPr>
          </a:lstStyle>
          <a:p>
            <a:endParaRPr lang="en-US" dirty="0"/>
          </a:p>
        </p:txBody>
      </p:sp>
      <p:sp>
        <p:nvSpPr>
          <p:cNvPr id="5" name="Footer Placeholder 4"/>
          <p:cNvSpPr>
            <a:spLocks noGrp="1"/>
          </p:cNvSpPr>
          <p:nvPr>
            <p:ph type="ftr" sz="quarter" idx="3"/>
          </p:nvPr>
        </p:nvSpPr>
        <p:spPr>
          <a:xfrm>
            <a:off x="3124200" y="6356352"/>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ctr"/>
          <a:lstStyle>
            <a:lvl1pPr>
              <a:defRPr lang="en-US" sz="675">
                <a:solidFill>
                  <a:srgbClr val="7F7F7F"/>
                </a:solidFill>
                <a:latin typeface="Arial" pitchFamily="34" charset="0"/>
                <a:cs typeface="Arial" pitchFamily="34" charset="0"/>
              </a:defRPr>
            </a:lvl1pPr>
          </a:lstStyle>
          <a:p>
            <a:pPr algn="ctr"/>
            <a:endParaRPr lang="en-US" dirty="0"/>
          </a:p>
        </p:txBody>
      </p:sp>
      <p:sp>
        <p:nvSpPr>
          <p:cNvPr id="6" name="Slide Number Placeholder 5"/>
          <p:cNvSpPr>
            <a:spLocks noGrp="1"/>
          </p:cNvSpPr>
          <p:nvPr>
            <p:ph type="sldNum" sz="quarter" idx="4"/>
          </p:nvPr>
        </p:nvSpPr>
        <p:spPr>
          <a:xfrm>
            <a:off x="6784848"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marL="0" marR="0" indent="0" algn="r" defTabSz="342900" rtl="0" eaLnBrk="1" fontAlgn="base" latinLnBrk="0" hangingPunct="1">
              <a:lnSpc>
                <a:spcPct val="100000"/>
              </a:lnSpc>
              <a:spcBef>
                <a:spcPct val="0"/>
              </a:spcBef>
              <a:spcAft>
                <a:spcPct val="0"/>
              </a:spcAft>
              <a:buClrTx/>
              <a:buSzTx/>
              <a:buFontTx/>
              <a:buNone/>
              <a:tabLst/>
              <a:defRPr lang="en-US" sz="675" smtClean="0">
                <a:solidFill>
                  <a:srgbClr val="7F7F7F"/>
                </a:solidFill>
                <a:latin typeface="Arial" pitchFamily="34" charset="0"/>
                <a:cs typeface="Arial" pitchFamily="34" charset="0"/>
              </a:defRPr>
            </a:lvl1pPr>
          </a:lstStyle>
          <a:p>
            <a:fld id="{5E6C7B1D-0ECB-444C-82BA-FB2126B562B7}" type="slidenum">
              <a:rPr lang="en-US" altLang="en-US" smtClean="0"/>
              <a:pPr/>
              <a:t>‹#›</a:t>
            </a:fld>
            <a:r>
              <a:rPr lang="en-US" altLang="en-US" dirty="0"/>
              <a:t> • ACTION OWNER</a:t>
            </a:r>
          </a:p>
        </p:txBody>
      </p:sp>
    </p:spTree>
    <p:extLst>
      <p:ext uri="{BB962C8B-B14F-4D97-AF65-F5344CB8AC3E}">
        <p14:creationId xmlns:p14="http://schemas.microsoft.com/office/powerpoint/2010/main" val="1382880097"/>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Lst>
  <p:hf hdr="0" ftr="0" dt="0"/>
  <p:txStyles>
    <p:titleStyle>
      <a:lvl1pPr algn="l" defTabSz="685800" rtl="0" eaLnBrk="1" latinLnBrk="0" hangingPunct="1">
        <a:spcBef>
          <a:spcPct val="0"/>
        </a:spcBef>
        <a:buNone/>
        <a:defRPr sz="2700" b="1"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685800" rtl="0" eaLnBrk="1" latinLnBrk="0" hangingPunct="1">
        <a:spcBef>
          <a:spcPct val="20000"/>
        </a:spcBef>
        <a:buFont typeface="Arial" panose="020B0604020202020204" pitchFamily="34" charset="0"/>
        <a:buNone/>
        <a:defRPr lang="en-US" sz="2100" b="1" kern="1200" dirty="0" smtClean="0">
          <a:solidFill>
            <a:srgbClr val="FFA100"/>
          </a:solidFill>
          <a:latin typeface="Arial" panose="020B0604020202020204" pitchFamily="34" charset="0"/>
          <a:ea typeface="+mn-ea"/>
          <a:cs typeface="Arial" panose="020B0604020202020204" pitchFamily="34" charset="0"/>
        </a:defRPr>
      </a:lvl1pPr>
      <a:lvl2pPr marL="171450" indent="-171450" algn="l" defTabSz="685800" rtl="0" eaLnBrk="1" latinLnBrk="0" hangingPunct="1">
        <a:spcBef>
          <a:spcPct val="20000"/>
        </a:spcBef>
        <a:buFont typeface="Arial" panose="020B0604020202020204" pitchFamily="34" charset="0"/>
        <a:buChar char="•"/>
        <a:tabLst>
          <a:tab pos="171450" algn="l"/>
        </a:tabLst>
        <a:defRPr lang="en-US" sz="1800" kern="1200" dirty="0" smtClean="0">
          <a:solidFill>
            <a:schemeClr val="tx1"/>
          </a:solidFill>
          <a:latin typeface="Arial" panose="020B0604020202020204" pitchFamily="34" charset="0"/>
          <a:ea typeface="+mn-ea"/>
          <a:cs typeface="Arial" panose="020B0604020202020204" pitchFamily="34" charset="0"/>
        </a:defRPr>
      </a:lvl2pPr>
      <a:lvl3pPr marL="342900" indent="-171450" algn="l" defTabSz="685800" rtl="0" eaLnBrk="1" latinLnBrk="0" hangingPunct="1">
        <a:spcBef>
          <a:spcPct val="20000"/>
        </a:spcBef>
        <a:buFont typeface="Calibri" panose="020F0502020204030204" pitchFamily="34" charset="0"/>
        <a:buChar char="‒"/>
        <a:tabLst>
          <a:tab pos="342900" algn="l"/>
        </a:tabLst>
        <a:defRPr sz="1500" kern="1200">
          <a:solidFill>
            <a:schemeClr val="tx1"/>
          </a:solidFill>
          <a:latin typeface="Arial" panose="020B0604020202020204" pitchFamily="34" charset="0"/>
          <a:ea typeface="+mn-ea"/>
          <a:cs typeface="Arial" panose="020B0604020202020204" pitchFamily="34" charset="0"/>
        </a:defRPr>
      </a:lvl3pPr>
      <a:lvl4pPr marL="514350" indent="-171450" algn="l" defTabSz="685800" rtl="0" eaLnBrk="1" latinLnBrk="0" hangingPunct="1">
        <a:spcBef>
          <a:spcPct val="20000"/>
        </a:spcBef>
        <a:buFont typeface="Wingdings" panose="05000000000000000000" pitchFamily="2" charset="2"/>
        <a:buChar char="§"/>
        <a:tabLst>
          <a:tab pos="514350" algn="l"/>
        </a:tabLst>
        <a:defRPr sz="1350" kern="1200">
          <a:solidFill>
            <a:schemeClr val="tx1"/>
          </a:solidFill>
          <a:latin typeface="Arial" panose="020B0604020202020204" pitchFamily="34" charset="0"/>
          <a:ea typeface="+mn-ea"/>
          <a:cs typeface="Arial" panose="020B0604020202020204" pitchFamily="34" charset="0"/>
        </a:defRPr>
      </a:lvl4pPr>
      <a:lvl5pPr marL="685800" indent="-171450" algn="l" defTabSz="685800" rtl="0" eaLnBrk="1" latinLnBrk="0" hangingPunct="1">
        <a:spcBef>
          <a:spcPct val="20000"/>
        </a:spcBef>
        <a:buSzPct val="75000"/>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4"/>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1259" name="think-cell Slide" r:id="rId33" imgW="270" imgH="270" progId="TCLayout.ActiveDocument.1">
                  <p:embed/>
                </p:oleObj>
              </mc:Choice>
              <mc:Fallback>
                <p:oleObj name="think-cell Slide" r:id="rId33" imgW="270" imgH="270" progId="TCLayout.ActiveDocument.1">
                  <p:embed/>
                  <p:pic>
                    <p:nvPicPr>
                      <p:cNvPr id="2" name="Object 1" hidden="1"/>
                      <p:cNvPicPr/>
                      <p:nvPr/>
                    </p:nvPicPr>
                    <p:blipFill>
                      <a:blip r:embed="rId34"/>
                      <a:stretch>
                        <a:fillRect/>
                      </a:stretch>
                    </p:blipFill>
                    <p:spPr>
                      <a:xfrm>
                        <a:off x="0" y="0"/>
                        <a:ext cx="161984" cy="161974"/>
                      </a:xfrm>
                      <a:prstGeom prst="rect">
                        <a:avLst/>
                      </a:prstGeom>
                    </p:spPr>
                  </p:pic>
                </p:oleObj>
              </mc:Fallback>
            </mc:AlternateContent>
          </a:graphicData>
        </a:graphic>
      </p:graphicFrame>
      <p:sp>
        <p:nvSpPr>
          <p:cNvPr id="1034" name="Working Draft" hidden="1"/>
          <p:cNvSpPr txBox="1">
            <a:spLocks noChangeArrowheads="1"/>
          </p:cNvSpPr>
          <p:nvPr/>
        </p:nvSpPr>
        <p:spPr bwMode="auto">
          <a:xfrm rot="5400000">
            <a:off x="8392256" y="2526302"/>
            <a:ext cx="1360950" cy="70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459" dirty="0">
                <a:solidFill>
                  <a:srgbClr val="000000"/>
                </a:solidFill>
                <a:latin typeface="Calibri"/>
              </a:rPr>
              <a:t>Last Modified 12/21/2014 5:47 PM Pacific Standard Time</a:t>
            </a:r>
            <a:endParaRPr lang="en-US" sz="1224" dirty="0">
              <a:solidFill>
                <a:srgbClr val="000000"/>
              </a:solidFill>
              <a:latin typeface="Calibri"/>
            </a:endParaRPr>
          </a:p>
        </p:txBody>
      </p:sp>
      <p:sp>
        <p:nvSpPr>
          <p:cNvPr id="1035" name="Printed" hidden="1"/>
          <p:cNvSpPr txBox="1">
            <a:spLocks noChangeArrowheads="1"/>
          </p:cNvSpPr>
          <p:nvPr/>
        </p:nvSpPr>
        <p:spPr bwMode="auto">
          <a:xfrm rot="5400000">
            <a:off x="8481220" y="4744283"/>
            <a:ext cx="1183016" cy="70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459" dirty="0">
                <a:solidFill>
                  <a:srgbClr val="000000"/>
                </a:solidFill>
                <a:latin typeface="Calibri"/>
              </a:rPr>
              <a:t>Printed 12/4/2014 2:47 PM Pacific Standard Time</a:t>
            </a:r>
            <a:endParaRPr lang="en-US" sz="1224" dirty="0">
              <a:solidFill>
                <a:srgbClr val="000000"/>
              </a:solidFill>
              <a:latin typeface="Calibri"/>
            </a:endParaRPr>
          </a:p>
        </p:txBody>
      </p:sp>
      <p:sp>
        <p:nvSpPr>
          <p:cNvPr id="1036" name="Rectangle 286"/>
          <p:cNvSpPr>
            <a:spLocks noGrp="1" noChangeArrowheads="1"/>
          </p:cNvSpPr>
          <p:nvPr>
            <p:ph type="body" idx="1"/>
          </p:nvPr>
        </p:nvSpPr>
        <p:spPr bwMode="auto">
          <a:xfrm>
            <a:off x="1482155" y="2994105"/>
            <a:ext cx="4389768"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dirty="0"/>
              <a:t>Text</a:t>
            </a:r>
          </a:p>
        </p:txBody>
      </p:sp>
      <p:sp>
        <p:nvSpPr>
          <p:cNvPr id="10" name="McK 1. On-page tracker" hidden="1"/>
          <p:cNvSpPr>
            <a:spLocks noChangeArrowheads="1"/>
          </p:cNvSpPr>
          <p:nvPr/>
        </p:nvSpPr>
        <p:spPr bwMode="auto">
          <a:xfrm>
            <a:off x="8295717" y="12069"/>
            <a:ext cx="511358" cy="164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r"/>
            <a:r>
              <a:rPr lang="en-US" sz="1071" dirty="0">
                <a:solidFill>
                  <a:srgbClr val="808080"/>
                </a:solidFill>
              </a:rPr>
              <a:t>TRACKER</a:t>
            </a:r>
          </a:p>
        </p:txBody>
      </p:sp>
      <p:sp>
        <p:nvSpPr>
          <p:cNvPr id="11" name="McK 3. Unit of measure" hidden="1"/>
          <p:cNvSpPr txBox="1">
            <a:spLocks noChangeArrowheads="1"/>
          </p:cNvSpPr>
          <p:nvPr/>
        </p:nvSpPr>
        <p:spPr bwMode="auto">
          <a:xfrm>
            <a:off x="330137" y="910223"/>
            <a:ext cx="8476939"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224" dirty="0">
                <a:solidFill>
                  <a:srgbClr val="FAA534"/>
                </a:solidFill>
                <a:latin typeface="Calibri"/>
              </a:rPr>
              <a:t>Unit of measure</a:t>
            </a:r>
          </a:p>
        </p:txBody>
      </p:sp>
      <p:grpSp>
        <p:nvGrpSpPr>
          <p:cNvPr id="12" name="McK Slide Elements" hidden="1"/>
          <p:cNvGrpSpPr>
            <a:grpSpLocks/>
          </p:cNvGrpSpPr>
          <p:nvPr/>
        </p:nvGrpSpPr>
        <p:grpSpPr bwMode="auto">
          <a:xfrm>
            <a:off x="330137" y="6454692"/>
            <a:ext cx="8476939" cy="327189"/>
            <a:chOff x="75" y="3949"/>
            <a:chExt cx="5385" cy="202"/>
          </a:xfrm>
        </p:grpSpPr>
        <p:sp>
          <p:nvSpPr>
            <p:cNvPr id="13" name="McK 4. Footnote"/>
            <p:cNvSpPr txBox="1">
              <a:spLocks noChangeArrowheads="1"/>
            </p:cNvSpPr>
            <p:nvPr/>
          </p:nvSpPr>
          <p:spPr bwMode="auto">
            <a:xfrm>
              <a:off x="75" y="3949"/>
              <a:ext cx="5385" cy="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71672" indent="-71672">
                <a:defRPr/>
              </a:pPr>
              <a:r>
                <a:rPr lang="en-US" sz="765" dirty="0">
                  <a:solidFill>
                    <a:srgbClr val="000000"/>
                  </a:solidFill>
                  <a:latin typeface="Calibri"/>
                </a:rPr>
                <a:t>1 Footnote</a:t>
              </a:r>
            </a:p>
          </p:txBody>
        </p:sp>
        <p:sp>
          <p:nvSpPr>
            <p:cNvPr id="14" name="McK 5. Source"/>
            <p:cNvSpPr>
              <a:spLocks noChangeArrowheads="1"/>
            </p:cNvSpPr>
            <p:nvPr/>
          </p:nvSpPr>
          <p:spPr bwMode="auto">
            <a:xfrm>
              <a:off x="75" y="4078"/>
              <a:ext cx="5107" cy="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p>
              <a:pPr marL="370504" indent="-370504" defTabSz="685128"/>
              <a:r>
                <a:rPr lang="en-US" sz="765" dirty="0">
                  <a:solidFill>
                    <a:srgbClr val="000000"/>
                  </a:solidFill>
                </a:rPr>
                <a:t>SOURCE: Source</a:t>
              </a:r>
            </a:p>
          </p:txBody>
        </p:sp>
      </p:grpSp>
      <p:grpSp>
        <p:nvGrpSpPr>
          <p:cNvPr id="15" name="ACET" hidden="1"/>
          <p:cNvGrpSpPr>
            <a:grpSpLocks/>
          </p:cNvGrpSpPr>
          <p:nvPr/>
        </p:nvGrpSpPr>
        <p:grpSpPr bwMode="auto">
          <a:xfrm>
            <a:off x="1482155" y="2472541"/>
            <a:ext cx="4389768" cy="442190"/>
            <a:chOff x="915" y="757"/>
            <a:chExt cx="2686" cy="273"/>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57"/>
              <a:ext cx="2686" cy="273"/>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378" b="1" dirty="0">
                  <a:solidFill>
                    <a:srgbClr val="000000"/>
                  </a:solidFill>
                </a:rPr>
                <a:t>Title</a:t>
              </a:r>
            </a:p>
            <a:p>
              <a:r>
                <a:rPr lang="en-US" sz="1378" dirty="0">
                  <a:solidFill>
                    <a:srgbClr val="808080"/>
                  </a:solidFill>
                </a:rPr>
                <a:t>Unit of measure</a:t>
              </a:r>
            </a:p>
          </p:txBody>
        </p:sp>
      </p:grpSp>
      <p:grpSp>
        <p:nvGrpSpPr>
          <p:cNvPr id="31" name="LegendBoxes" hidden="1"/>
          <p:cNvGrpSpPr>
            <a:grpSpLocks/>
          </p:cNvGrpSpPr>
          <p:nvPr/>
        </p:nvGrpSpPr>
        <p:grpSpPr bwMode="auto">
          <a:xfrm>
            <a:off x="8089461" y="971837"/>
            <a:ext cx="609059" cy="1004244"/>
            <a:chOff x="4936" y="176"/>
            <a:chExt cx="376" cy="620"/>
          </a:xfrm>
        </p:grpSpPr>
        <p:sp>
          <p:nvSpPr>
            <p:cNvPr id="32" name="Legend1"/>
            <p:cNvSpPr>
              <a:spLocks noChangeArrowheads="1"/>
            </p:cNvSpPr>
            <p:nvPr/>
          </p:nvSpPr>
          <p:spPr bwMode="auto">
            <a:xfrm>
              <a:off x="5096" y="176"/>
              <a:ext cx="216"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128">
                <a:buClr>
                  <a:srgbClr val="0079B0"/>
                </a:buClr>
              </a:pPr>
              <a:r>
                <a:rPr lang="en-US" sz="918" dirty="0">
                  <a:solidFill>
                    <a:srgbClr val="000000"/>
                  </a:solidFill>
                </a:rPr>
                <a:t>Legend</a:t>
              </a:r>
            </a:p>
          </p:txBody>
        </p:sp>
        <p:sp>
          <p:nvSpPr>
            <p:cNvPr id="33"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78" dirty="0">
                <a:solidFill>
                  <a:srgbClr val="000000"/>
                </a:solidFill>
              </a:endParaRPr>
            </a:p>
          </p:txBody>
        </p:sp>
        <p:sp>
          <p:nvSpPr>
            <p:cNvPr id="34" name="Legend2"/>
            <p:cNvSpPr>
              <a:spLocks noChangeArrowheads="1"/>
            </p:cNvSpPr>
            <p:nvPr/>
          </p:nvSpPr>
          <p:spPr bwMode="auto">
            <a:xfrm>
              <a:off x="5096" y="346"/>
              <a:ext cx="216"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128">
                <a:buClr>
                  <a:srgbClr val="0079B0"/>
                </a:buClr>
              </a:pPr>
              <a:r>
                <a:rPr lang="en-US" sz="918" dirty="0">
                  <a:solidFill>
                    <a:srgbClr val="000000"/>
                  </a:solidFill>
                </a:rPr>
                <a:t>Legend</a:t>
              </a:r>
            </a:p>
          </p:txBody>
        </p:sp>
        <p:sp>
          <p:nvSpPr>
            <p:cNvPr id="35"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78" dirty="0">
                <a:solidFill>
                  <a:srgbClr val="000000"/>
                </a:solidFill>
              </a:endParaRPr>
            </a:p>
          </p:txBody>
        </p:sp>
        <p:sp>
          <p:nvSpPr>
            <p:cNvPr id="36" name="Legend3"/>
            <p:cNvSpPr>
              <a:spLocks noChangeArrowheads="1"/>
            </p:cNvSpPr>
            <p:nvPr/>
          </p:nvSpPr>
          <p:spPr bwMode="auto">
            <a:xfrm>
              <a:off x="5096" y="517"/>
              <a:ext cx="216"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128">
                <a:buClr>
                  <a:srgbClr val="0079B0"/>
                </a:buClr>
              </a:pPr>
              <a:r>
                <a:rPr lang="en-US" sz="918" dirty="0">
                  <a:solidFill>
                    <a:srgbClr val="000000"/>
                  </a:solidFill>
                </a:rPr>
                <a:t>Legend</a:t>
              </a:r>
            </a:p>
          </p:txBody>
        </p:sp>
        <p:sp>
          <p:nvSpPr>
            <p:cNvPr id="37"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78" dirty="0">
                <a:solidFill>
                  <a:srgbClr val="000000"/>
                </a:solidFill>
              </a:endParaRPr>
            </a:p>
          </p:txBody>
        </p:sp>
        <p:sp>
          <p:nvSpPr>
            <p:cNvPr id="38" name="Legend4"/>
            <p:cNvSpPr>
              <a:spLocks noChangeArrowheads="1"/>
            </p:cNvSpPr>
            <p:nvPr/>
          </p:nvSpPr>
          <p:spPr bwMode="auto">
            <a:xfrm>
              <a:off x="5096" y="688"/>
              <a:ext cx="216"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128">
                <a:buClr>
                  <a:srgbClr val="0079B0"/>
                </a:buClr>
              </a:pPr>
              <a:r>
                <a:rPr lang="en-US" sz="918" dirty="0">
                  <a:solidFill>
                    <a:srgbClr val="000000"/>
                  </a:solidFill>
                </a:rPr>
                <a:t>Legend</a:t>
              </a:r>
            </a:p>
          </p:txBody>
        </p:sp>
        <p:sp>
          <p:nvSpPr>
            <p:cNvPr id="39"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78" dirty="0">
                <a:solidFill>
                  <a:srgbClr val="000000"/>
                </a:solidFill>
              </a:endParaRPr>
            </a:p>
          </p:txBody>
        </p:sp>
      </p:grpSp>
      <p:grpSp>
        <p:nvGrpSpPr>
          <p:cNvPr id="40" name="LegendLines" hidden="1"/>
          <p:cNvGrpSpPr>
            <a:grpSpLocks/>
          </p:cNvGrpSpPr>
          <p:nvPr/>
        </p:nvGrpSpPr>
        <p:grpSpPr bwMode="auto">
          <a:xfrm>
            <a:off x="7775230" y="971839"/>
            <a:ext cx="923309" cy="698111"/>
            <a:chOff x="4750" y="176"/>
            <a:chExt cx="570" cy="431"/>
          </a:xfrm>
        </p:grpSpPr>
        <p:sp>
          <p:nvSpPr>
            <p:cNvPr id="41"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78" dirty="0">
                <a:solidFill>
                  <a:srgbClr val="000000"/>
                </a:solidFill>
              </a:endParaRPr>
            </a:p>
          </p:txBody>
        </p:sp>
        <p:sp>
          <p:nvSpPr>
            <p:cNvPr id="42"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78" dirty="0">
                <a:solidFill>
                  <a:srgbClr val="000000"/>
                </a:solidFill>
              </a:endParaRPr>
            </a:p>
          </p:txBody>
        </p:sp>
        <p:sp>
          <p:nvSpPr>
            <p:cNvPr id="43"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78" dirty="0">
                <a:solidFill>
                  <a:srgbClr val="000000"/>
                </a:solidFill>
              </a:endParaRPr>
            </a:p>
          </p:txBody>
        </p:sp>
        <p:sp>
          <p:nvSpPr>
            <p:cNvPr id="44" name="Legend1"/>
            <p:cNvSpPr>
              <a:spLocks noChangeArrowheads="1"/>
            </p:cNvSpPr>
            <p:nvPr/>
          </p:nvSpPr>
          <p:spPr bwMode="auto">
            <a:xfrm>
              <a:off x="5104" y="176"/>
              <a:ext cx="216"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128">
                <a:buClr>
                  <a:srgbClr val="0079B0"/>
                </a:buClr>
              </a:pPr>
              <a:r>
                <a:rPr lang="en-US" sz="918" dirty="0">
                  <a:solidFill>
                    <a:srgbClr val="000000"/>
                  </a:solidFill>
                </a:rPr>
                <a:t>Legend</a:t>
              </a:r>
            </a:p>
          </p:txBody>
        </p:sp>
        <p:sp>
          <p:nvSpPr>
            <p:cNvPr id="45" name="Legend2"/>
            <p:cNvSpPr>
              <a:spLocks noChangeArrowheads="1"/>
            </p:cNvSpPr>
            <p:nvPr/>
          </p:nvSpPr>
          <p:spPr bwMode="auto">
            <a:xfrm>
              <a:off x="5104" y="344"/>
              <a:ext cx="216"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128">
                <a:buClr>
                  <a:srgbClr val="0079B0"/>
                </a:buClr>
              </a:pPr>
              <a:r>
                <a:rPr lang="en-US" sz="918" dirty="0">
                  <a:solidFill>
                    <a:srgbClr val="000000"/>
                  </a:solidFill>
                </a:rPr>
                <a:t>Legend</a:t>
              </a:r>
            </a:p>
          </p:txBody>
        </p:sp>
        <p:sp>
          <p:nvSpPr>
            <p:cNvPr id="46" name="Legend3"/>
            <p:cNvSpPr>
              <a:spLocks noChangeArrowheads="1"/>
            </p:cNvSpPr>
            <p:nvPr/>
          </p:nvSpPr>
          <p:spPr bwMode="auto">
            <a:xfrm>
              <a:off x="5104" y="520"/>
              <a:ext cx="216"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128">
                <a:buClr>
                  <a:srgbClr val="0079B0"/>
                </a:buClr>
              </a:pPr>
              <a:r>
                <a:rPr lang="en-US" sz="918" dirty="0">
                  <a:solidFill>
                    <a:srgbClr val="000000"/>
                  </a:solidFill>
                </a:rPr>
                <a:t>Legend</a:t>
              </a:r>
            </a:p>
          </p:txBody>
        </p:sp>
      </p:grpSp>
      <p:grpSp>
        <p:nvGrpSpPr>
          <p:cNvPr id="47" name="McKSticker" hidden="1"/>
          <p:cNvGrpSpPr/>
          <p:nvPr/>
        </p:nvGrpSpPr>
        <p:grpSpPr bwMode="auto">
          <a:xfrm>
            <a:off x="8120547" y="971840"/>
            <a:ext cx="686535" cy="168957"/>
            <a:chOff x="8067947" y="285750"/>
            <a:chExt cx="672828" cy="165594"/>
          </a:xfrm>
        </p:grpSpPr>
        <p:sp>
          <p:nvSpPr>
            <p:cNvPr id="48" name="StickerRectangle"/>
            <p:cNvSpPr>
              <a:spLocks noChangeArrowheads="1"/>
            </p:cNvSpPr>
            <p:nvPr/>
          </p:nvSpPr>
          <p:spPr bwMode="auto">
            <a:xfrm>
              <a:off x="8067947" y="285750"/>
              <a:ext cx="672828" cy="165594"/>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685128">
                <a:buClr>
                  <a:srgbClr val="0079B0"/>
                </a:buClr>
              </a:pPr>
              <a:r>
                <a:rPr lang="en-US" sz="918" dirty="0">
                  <a:solidFill>
                    <a:srgbClr val="808080"/>
                  </a:solidFill>
                </a:rPr>
                <a:t>PRELIMINARY</a:t>
              </a:r>
            </a:p>
          </p:txBody>
        </p:sp>
        <p:cxnSp>
          <p:nvCxnSpPr>
            <p:cNvPr id="49" name="AutoShape 31"/>
            <p:cNvCxnSpPr>
              <a:cxnSpLocks noChangeShapeType="1"/>
              <a:stCxn id="48" idx="2"/>
              <a:endCxn id="48" idx="4"/>
            </p:cNvCxnSpPr>
            <p:nvPr/>
          </p:nvCxnSpPr>
          <p:spPr bwMode="auto">
            <a:xfrm>
              <a:off x="8067947" y="285750"/>
              <a:ext cx="0" cy="165594"/>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50" name="AutoShape 32"/>
            <p:cNvCxnSpPr>
              <a:cxnSpLocks noChangeShapeType="1"/>
              <a:stCxn id="48" idx="4"/>
              <a:endCxn id="48" idx="6"/>
            </p:cNvCxnSpPr>
            <p:nvPr/>
          </p:nvCxnSpPr>
          <p:spPr bwMode="auto">
            <a:xfrm>
              <a:off x="8067947" y="451344"/>
              <a:ext cx="672828"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51" name="LegendMoons" hidden="1"/>
          <p:cNvGrpSpPr/>
          <p:nvPr/>
        </p:nvGrpSpPr>
        <p:grpSpPr bwMode="auto">
          <a:xfrm>
            <a:off x="8021552" y="971837"/>
            <a:ext cx="676663" cy="1333054"/>
            <a:chOff x="6655594" y="273840"/>
            <a:chExt cx="663153" cy="1306516"/>
          </a:xfrm>
        </p:grpSpPr>
        <p:grpSp>
          <p:nvGrpSpPr>
            <p:cNvPr id="52" name="MoonLegend1"/>
            <p:cNvGrpSpPr>
              <a:grpSpLocks noChangeAspect="1"/>
            </p:cNvGrpSpPr>
            <p:nvPr>
              <p:custDataLst>
                <p:tags r:id="rId18"/>
              </p:custDataLst>
            </p:nvPr>
          </p:nvGrpSpPr>
          <p:grpSpPr bwMode="auto">
            <a:xfrm>
              <a:off x="6655594" y="273840"/>
              <a:ext cx="209550" cy="209551"/>
              <a:chOff x="4533" y="183"/>
              <a:chExt cx="144" cy="144"/>
            </a:xfrm>
          </p:grpSpPr>
          <p:sp>
            <p:nvSpPr>
              <p:cNvPr id="70" name="Oval 38"/>
              <p:cNvSpPr>
                <a:spLocks noChangeAspect="1" noChangeArrowheads="1"/>
              </p:cNvSpPr>
              <p:nvPr>
                <p:custDataLst>
                  <p:tags r:id="rId31"/>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78" dirty="0">
                  <a:solidFill>
                    <a:srgbClr val="000000"/>
                  </a:solidFill>
                </a:endParaRPr>
              </a:p>
            </p:txBody>
          </p:sp>
          <p:sp>
            <p:nvSpPr>
              <p:cNvPr id="71" name="Arc 39"/>
              <p:cNvSpPr>
                <a:spLocks noChangeAspect="1"/>
              </p:cNvSpPr>
              <p:nvPr>
                <p:custDataLst>
                  <p:tags r:id="rId32"/>
                </p:custDataLst>
              </p:nvPr>
            </p:nvSpPr>
            <p:spPr bwMode="auto">
              <a:xfrm>
                <a:off x="4533" y="183"/>
                <a:ext cx="144" cy="144"/>
              </a:xfrm>
              <a:prstGeom prst="arc">
                <a:avLst>
                  <a:gd name="adj1" fmla="val 16200000"/>
                  <a:gd name="adj2" fmla="val 5400000"/>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78" dirty="0">
                  <a:solidFill>
                    <a:srgbClr val="000000"/>
                  </a:solidFill>
                </a:endParaRPr>
              </a:p>
            </p:txBody>
          </p:sp>
        </p:grpSp>
        <p:grpSp>
          <p:nvGrpSpPr>
            <p:cNvPr id="53" name="MoonLegend2"/>
            <p:cNvGrpSpPr>
              <a:grpSpLocks noChangeAspect="1"/>
            </p:cNvGrpSpPr>
            <p:nvPr>
              <p:custDataLst>
                <p:tags r:id="rId19"/>
              </p:custDataLst>
            </p:nvPr>
          </p:nvGrpSpPr>
          <p:grpSpPr bwMode="auto">
            <a:xfrm>
              <a:off x="6655594" y="548081"/>
              <a:ext cx="209550" cy="209551"/>
              <a:chOff x="1694" y="2044"/>
              <a:chExt cx="160" cy="160"/>
            </a:xfrm>
          </p:grpSpPr>
          <p:sp>
            <p:nvSpPr>
              <p:cNvPr id="68" name="Oval 41"/>
              <p:cNvSpPr>
                <a:spLocks noChangeAspect="1" noChangeArrowheads="1"/>
              </p:cNvSpPr>
              <p:nvPr>
                <p:custDataLst>
                  <p:tags r:id="rId29"/>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78" dirty="0">
                  <a:solidFill>
                    <a:srgbClr val="000000"/>
                  </a:solidFill>
                </a:endParaRPr>
              </a:p>
            </p:txBody>
          </p:sp>
          <p:sp>
            <p:nvSpPr>
              <p:cNvPr id="69" name="Arc 42"/>
              <p:cNvSpPr>
                <a:spLocks noChangeAspect="1"/>
              </p:cNvSpPr>
              <p:nvPr>
                <p:custDataLst>
                  <p:tags r:id="rId30"/>
                </p:custDataLst>
              </p:nvPr>
            </p:nvSpPr>
            <p:spPr bwMode="auto">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78" dirty="0">
                  <a:solidFill>
                    <a:srgbClr val="000000"/>
                  </a:solidFill>
                </a:endParaRPr>
              </a:p>
            </p:txBody>
          </p:sp>
        </p:grpSp>
        <p:grpSp>
          <p:nvGrpSpPr>
            <p:cNvPr id="54" name="MoonLegend4"/>
            <p:cNvGrpSpPr>
              <a:grpSpLocks noChangeAspect="1"/>
            </p:cNvGrpSpPr>
            <p:nvPr>
              <p:custDataLst>
                <p:tags r:id="rId20"/>
              </p:custDataLst>
            </p:nvPr>
          </p:nvGrpSpPr>
          <p:grpSpPr bwMode="auto">
            <a:xfrm>
              <a:off x="6655594" y="1096563"/>
              <a:ext cx="209550" cy="209551"/>
              <a:chOff x="4495" y="1198"/>
              <a:chExt cx="160" cy="160"/>
            </a:xfrm>
          </p:grpSpPr>
          <p:sp>
            <p:nvSpPr>
              <p:cNvPr id="66" name="Oval 47"/>
              <p:cNvSpPr>
                <a:spLocks noChangeAspect="1" noChangeArrowheads="1"/>
              </p:cNvSpPr>
              <p:nvPr>
                <p:custDataLst>
                  <p:tags r:id="rId27"/>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78" dirty="0">
                  <a:solidFill>
                    <a:srgbClr val="000000"/>
                  </a:solidFill>
                </a:endParaRPr>
              </a:p>
            </p:txBody>
          </p:sp>
          <p:sp>
            <p:nvSpPr>
              <p:cNvPr id="67" name="Arc 48"/>
              <p:cNvSpPr>
                <a:spLocks noChangeAspect="1"/>
              </p:cNvSpPr>
              <p:nvPr>
                <p:custDataLst>
                  <p:tags r:id="rId28"/>
                </p:custDataLst>
              </p:nvPr>
            </p:nvSpPr>
            <p:spPr bwMode="auto">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78" dirty="0">
                  <a:solidFill>
                    <a:srgbClr val="000000"/>
                  </a:solidFill>
                </a:endParaRPr>
              </a:p>
            </p:txBody>
          </p:sp>
        </p:grpSp>
        <p:grpSp>
          <p:nvGrpSpPr>
            <p:cNvPr id="55" name="MoonLegend5"/>
            <p:cNvGrpSpPr>
              <a:grpSpLocks noChangeAspect="1"/>
            </p:cNvGrpSpPr>
            <p:nvPr>
              <p:custDataLst>
                <p:tags r:id="rId21"/>
              </p:custDataLst>
            </p:nvPr>
          </p:nvGrpSpPr>
          <p:grpSpPr bwMode="auto">
            <a:xfrm>
              <a:off x="6655594" y="1370805"/>
              <a:ext cx="209550" cy="209551"/>
              <a:chOff x="4495" y="1440"/>
              <a:chExt cx="160" cy="160"/>
            </a:xfrm>
          </p:grpSpPr>
          <p:sp>
            <p:nvSpPr>
              <p:cNvPr id="64" name="Oval 50"/>
              <p:cNvSpPr>
                <a:spLocks noChangeAspect="1" noChangeArrowheads="1"/>
              </p:cNvSpPr>
              <p:nvPr>
                <p:custDataLst>
                  <p:tags r:id="rId25"/>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78" dirty="0">
                  <a:solidFill>
                    <a:srgbClr val="000000"/>
                  </a:solidFill>
                </a:endParaRPr>
              </a:p>
            </p:txBody>
          </p:sp>
          <p:sp>
            <p:nvSpPr>
              <p:cNvPr id="65" name="Oval 51"/>
              <p:cNvSpPr>
                <a:spLocks noChangeAspect="1" noChangeArrowheads="1"/>
              </p:cNvSpPr>
              <p:nvPr>
                <p:custDataLst>
                  <p:tags r:id="rId26"/>
                </p:custDataLst>
              </p:nvPr>
            </p:nvSpPr>
            <p:spPr bwMode="auto">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78" dirty="0">
                  <a:solidFill>
                    <a:srgbClr val="000000"/>
                  </a:solidFill>
                </a:endParaRPr>
              </a:p>
            </p:txBody>
          </p:sp>
        </p:grpSp>
        <p:sp>
          <p:nvSpPr>
            <p:cNvPr id="56" name="Legend1"/>
            <p:cNvSpPr>
              <a:spLocks noChangeArrowheads="1"/>
            </p:cNvSpPr>
            <p:nvPr/>
          </p:nvSpPr>
          <p:spPr bwMode="auto">
            <a:xfrm>
              <a:off x="6976269" y="286540"/>
              <a:ext cx="342478" cy="138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128">
                <a:buClr>
                  <a:srgbClr val="0079B0"/>
                </a:buClr>
              </a:pPr>
              <a:r>
                <a:rPr lang="en-US" sz="918" dirty="0">
                  <a:solidFill>
                    <a:srgbClr val="000000"/>
                  </a:solidFill>
                </a:rPr>
                <a:t>Legend</a:t>
              </a:r>
            </a:p>
          </p:txBody>
        </p:sp>
        <p:sp>
          <p:nvSpPr>
            <p:cNvPr id="57" name="Legend2"/>
            <p:cNvSpPr>
              <a:spLocks noChangeArrowheads="1"/>
            </p:cNvSpPr>
            <p:nvPr/>
          </p:nvSpPr>
          <p:spPr bwMode="auto">
            <a:xfrm>
              <a:off x="6976269" y="561178"/>
              <a:ext cx="342478" cy="138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128">
                <a:buClr>
                  <a:srgbClr val="0079B0"/>
                </a:buClr>
              </a:pPr>
              <a:r>
                <a:rPr lang="en-US" sz="918" dirty="0">
                  <a:solidFill>
                    <a:srgbClr val="000000"/>
                  </a:solidFill>
                </a:rPr>
                <a:t>Legend</a:t>
              </a:r>
            </a:p>
          </p:txBody>
        </p:sp>
        <p:sp>
          <p:nvSpPr>
            <p:cNvPr id="58" name="Legend3"/>
            <p:cNvSpPr>
              <a:spLocks noChangeArrowheads="1"/>
            </p:cNvSpPr>
            <p:nvPr/>
          </p:nvSpPr>
          <p:spPr bwMode="auto">
            <a:xfrm>
              <a:off x="6976269" y="835817"/>
              <a:ext cx="342478" cy="138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128">
                <a:buClr>
                  <a:srgbClr val="0079B0"/>
                </a:buClr>
              </a:pPr>
              <a:r>
                <a:rPr lang="en-US" sz="918" dirty="0">
                  <a:solidFill>
                    <a:srgbClr val="000000"/>
                  </a:solidFill>
                </a:rPr>
                <a:t>Legend</a:t>
              </a:r>
            </a:p>
          </p:txBody>
        </p:sp>
        <p:sp>
          <p:nvSpPr>
            <p:cNvPr id="59" name="Legend4"/>
            <p:cNvSpPr>
              <a:spLocks noChangeArrowheads="1"/>
            </p:cNvSpPr>
            <p:nvPr/>
          </p:nvSpPr>
          <p:spPr bwMode="auto">
            <a:xfrm>
              <a:off x="6976269" y="1107280"/>
              <a:ext cx="342478" cy="138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128">
                <a:buClr>
                  <a:srgbClr val="0079B0"/>
                </a:buClr>
              </a:pPr>
              <a:r>
                <a:rPr lang="en-US" sz="918" dirty="0">
                  <a:solidFill>
                    <a:srgbClr val="000000"/>
                  </a:solidFill>
                </a:rPr>
                <a:t>Legend</a:t>
              </a:r>
            </a:p>
          </p:txBody>
        </p:sp>
        <p:sp>
          <p:nvSpPr>
            <p:cNvPr id="60" name="Legend5"/>
            <p:cNvSpPr>
              <a:spLocks noChangeArrowheads="1"/>
            </p:cNvSpPr>
            <p:nvPr/>
          </p:nvSpPr>
          <p:spPr bwMode="auto">
            <a:xfrm>
              <a:off x="6976269" y="1383505"/>
              <a:ext cx="342478" cy="138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128">
                <a:buClr>
                  <a:srgbClr val="0079B0"/>
                </a:buClr>
              </a:pPr>
              <a:r>
                <a:rPr lang="en-US" sz="918" dirty="0">
                  <a:solidFill>
                    <a:srgbClr val="000000"/>
                  </a:solidFill>
                </a:rPr>
                <a:t>Legend</a:t>
              </a:r>
            </a:p>
          </p:txBody>
        </p:sp>
        <p:grpSp>
          <p:nvGrpSpPr>
            <p:cNvPr id="61" name="MoonLegend3"/>
            <p:cNvGrpSpPr>
              <a:grpSpLocks noChangeAspect="1"/>
            </p:cNvGrpSpPr>
            <p:nvPr>
              <p:custDataLst>
                <p:tags r:id="rId22"/>
              </p:custDataLst>
            </p:nvPr>
          </p:nvGrpSpPr>
          <p:grpSpPr bwMode="auto">
            <a:xfrm>
              <a:off x="6655594" y="822322"/>
              <a:ext cx="209550" cy="209551"/>
              <a:chOff x="4495" y="1198"/>
              <a:chExt cx="160" cy="160"/>
            </a:xfrm>
          </p:grpSpPr>
          <p:sp>
            <p:nvSpPr>
              <p:cNvPr id="62" name="Oval 47"/>
              <p:cNvSpPr>
                <a:spLocks noChangeAspect="1" noChangeArrowheads="1"/>
              </p:cNvSpPr>
              <p:nvPr>
                <p:custDataLst>
                  <p:tags r:id="rId23"/>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78" dirty="0">
                  <a:solidFill>
                    <a:srgbClr val="000000"/>
                  </a:solidFill>
                </a:endParaRPr>
              </a:p>
            </p:txBody>
          </p:sp>
          <p:sp>
            <p:nvSpPr>
              <p:cNvPr id="63" name="Arc 48"/>
              <p:cNvSpPr>
                <a:spLocks noChangeAspect="1"/>
              </p:cNvSpPr>
              <p:nvPr>
                <p:custDataLst>
                  <p:tags r:id="rId24"/>
                </p:custDataLst>
              </p:nvPr>
            </p:nvSpPr>
            <p:spPr bwMode="auto">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78" dirty="0">
                  <a:solidFill>
                    <a:srgbClr val="000000"/>
                  </a:solidFill>
                </a:endParaRPr>
              </a:p>
            </p:txBody>
          </p:sp>
        </p:grpSp>
      </p:grpSp>
      <p:grpSp>
        <p:nvGrpSpPr>
          <p:cNvPr id="72" name="McK Moon" hidden="1"/>
          <p:cNvGrpSpPr>
            <a:grpSpLocks noChangeAspect="1"/>
          </p:cNvGrpSpPr>
          <p:nvPr>
            <p:custDataLst>
              <p:tags r:id="rId15"/>
            </p:custDataLst>
          </p:nvPr>
        </p:nvGrpSpPr>
        <p:grpSpPr bwMode="auto">
          <a:xfrm>
            <a:off x="2139812" y="2396418"/>
            <a:ext cx="259175" cy="259159"/>
            <a:chOff x="1600" y="1600"/>
            <a:chExt cx="160" cy="160"/>
          </a:xfrm>
        </p:grpSpPr>
        <p:sp>
          <p:nvSpPr>
            <p:cNvPr id="73" name="Oval 90"/>
            <p:cNvSpPr>
              <a:spLocks noChangeAspect="1" noChangeArrowheads="1"/>
            </p:cNvSpPr>
            <p:nvPr>
              <p:custDataLst>
                <p:tags r:id="rId16"/>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78" dirty="0">
                <a:solidFill>
                  <a:srgbClr val="000000"/>
                </a:solidFill>
              </a:endParaRPr>
            </a:p>
          </p:txBody>
        </p:sp>
        <p:sp>
          <p:nvSpPr>
            <p:cNvPr id="74" name="Arc 91"/>
            <p:cNvSpPr>
              <a:spLocks noChangeAspect="1"/>
            </p:cNvSpPr>
            <p:nvPr>
              <p:custDataLst>
                <p:tags r:id="rId17"/>
              </p:custDataLst>
            </p:nvPr>
          </p:nvSpPr>
          <p:spPr bwMode="auto">
            <a:xfrm>
              <a:off x="1600" y="1600"/>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78" dirty="0">
                <a:solidFill>
                  <a:srgbClr val="000000"/>
                </a:solidFill>
              </a:endParaRPr>
            </a:p>
          </p:txBody>
        </p:sp>
      </p:grpSp>
      <p:pic>
        <p:nvPicPr>
          <p:cNvPr id="76" name="Picture 75" descr="ColorBlue_bar_top-12.jpg">
            <a:extLst>
              <a:ext uri="{FF2B5EF4-FFF2-40B4-BE49-F238E27FC236}">
                <a16:creationId xmlns:a16="http://schemas.microsoft.com/office/drawing/2014/main" id="{69C7C76D-56DB-4F24-BE58-271915060854}"/>
              </a:ext>
            </a:extLst>
          </p:cNvPr>
          <p:cNvPicPr>
            <a:picLocks noChangeAspect="1"/>
          </p:cNvPicPr>
          <p:nvPr userDrawn="1"/>
        </p:nvPicPr>
        <p:blipFill rotWithShape="1">
          <a:blip r:embed="rId35" cstate="email">
            <a:extLst>
              <a:ext uri="{28A0092B-C50C-407E-A947-70E740481C1C}">
                <a14:useLocalDpi xmlns:a14="http://schemas.microsoft.com/office/drawing/2010/main"/>
              </a:ext>
            </a:extLst>
          </a:blip>
          <a:srcRect/>
          <a:stretch/>
        </p:blipFill>
        <p:spPr bwMode="auto">
          <a:xfrm>
            <a:off x="0" y="5"/>
            <a:ext cx="9144000" cy="838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FB73737F-3D3A-4BC7-A378-26A2076BFC88}"/>
              </a:ext>
            </a:extLst>
          </p:cNvPr>
          <p:cNvSpPr>
            <a:spLocks noGrp="1"/>
          </p:cNvSpPr>
          <p:nvPr>
            <p:ph type="sldNum" sz="quarter" idx="4"/>
          </p:nvPr>
        </p:nvSpPr>
        <p:spPr>
          <a:xfrm>
            <a:off x="6457950" y="6356354"/>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8182C63-9C96-4555-932A-965A8F209C22}" type="slidenum">
              <a:rPr lang="en-US" smtClean="0"/>
              <a:t>‹#›</a:t>
            </a:fld>
            <a:endParaRPr lang="en-US"/>
          </a:p>
        </p:txBody>
      </p:sp>
    </p:spTree>
    <p:extLst>
      <p:ext uri="{BB962C8B-B14F-4D97-AF65-F5344CB8AC3E}">
        <p14:creationId xmlns:p14="http://schemas.microsoft.com/office/powerpoint/2010/main" val="4052939941"/>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2" r:id="rId7"/>
    <p:sldLayoutId id="2147483803" r:id="rId8"/>
    <p:sldLayoutId id="2147483804" r:id="rId9"/>
    <p:sldLayoutId id="2147483806" r:id="rId10"/>
    <p:sldLayoutId id="2147483807" r:id="rId11"/>
  </p:sldLayoutIdLst>
  <p:hf hdr="0" ftr="0" dt="0"/>
  <p:txStyles>
    <p:titleStyle>
      <a:lvl1pPr algn="r" defTabSz="685128" rtl="0" eaLnBrk="1" fontAlgn="base" hangingPunct="1">
        <a:spcBef>
          <a:spcPct val="0"/>
        </a:spcBef>
        <a:spcAft>
          <a:spcPct val="0"/>
        </a:spcAft>
        <a:tabLst>
          <a:tab pos="206510" algn="l"/>
        </a:tabLst>
        <a:defRPr sz="1531" b="1" baseline="0">
          <a:solidFill>
            <a:schemeClr val="tx2"/>
          </a:solidFill>
          <a:latin typeface="+mj-lt"/>
          <a:ea typeface="Arial Unicode MS" pitchFamily="34" charset="-128"/>
          <a:cs typeface="Arial Unicode MS" pitchFamily="34" charset="-128"/>
        </a:defRPr>
      </a:lvl1pPr>
      <a:lvl2pPr algn="l" defTabSz="685128" rtl="0" eaLnBrk="1" fontAlgn="base" hangingPunct="1">
        <a:spcBef>
          <a:spcPct val="0"/>
        </a:spcBef>
        <a:spcAft>
          <a:spcPct val="0"/>
        </a:spcAft>
        <a:defRPr sz="1454" b="1">
          <a:solidFill>
            <a:schemeClr val="tx2"/>
          </a:solidFill>
          <a:latin typeface="Arial" charset="0"/>
        </a:defRPr>
      </a:lvl2pPr>
      <a:lvl3pPr algn="l" defTabSz="685128" rtl="0" eaLnBrk="1" fontAlgn="base" hangingPunct="1">
        <a:spcBef>
          <a:spcPct val="0"/>
        </a:spcBef>
        <a:spcAft>
          <a:spcPct val="0"/>
        </a:spcAft>
        <a:defRPr sz="1454" b="1">
          <a:solidFill>
            <a:schemeClr val="tx2"/>
          </a:solidFill>
          <a:latin typeface="Arial" charset="0"/>
        </a:defRPr>
      </a:lvl3pPr>
      <a:lvl4pPr algn="l" defTabSz="685128" rtl="0" eaLnBrk="1" fontAlgn="base" hangingPunct="1">
        <a:spcBef>
          <a:spcPct val="0"/>
        </a:spcBef>
        <a:spcAft>
          <a:spcPct val="0"/>
        </a:spcAft>
        <a:defRPr sz="1454" b="1">
          <a:solidFill>
            <a:schemeClr val="tx2"/>
          </a:solidFill>
          <a:latin typeface="Arial" charset="0"/>
        </a:defRPr>
      </a:lvl4pPr>
      <a:lvl5pPr algn="l" defTabSz="685128" rtl="0" eaLnBrk="1" fontAlgn="base" hangingPunct="1">
        <a:spcBef>
          <a:spcPct val="0"/>
        </a:spcBef>
        <a:spcAft>
          <a:spcPct val="0"/>
        </a:spcAft>
        <a:defRPr sz="1454" b="1">
          <a:solidFill>
            <a:schemeClr val="tx2"/>
          </a:solidFill>
          <a:latin typeface="Arial" charset="0"/>
        </a:defRPr>
      </a:lvl5pPr>
      <a:lvl6pPr marL="349853" algn="l" defTabSz="685128" rtl="0" eaLnBrk="1" fontAlgn="base" hangingPunct="1">
        <a:spcBef>
          <a:spcPct val="0"/>
        </a:spcBef>
        <a:spcAft>
          <a:spcPct val="0"/>
        </a:spcAft>
        <a:defRPr sz="1454" b="1">
          <a:solidFill>
            <a:schemeClr val="tx2"/>
          </a:solidFill>
          <a:latin typeface="Arial" charset="0"/>
        </a:defRPr>
      </a:lvl6pPr>
      <a:lvl7pPr marL="699704" algn="l" defTabSz="685128" rtl="0" eaLnBrk="1" fontAlgn="base" hangingPunct="1">
        <a:spcBef>
          <a:spcPct val="0"/>
        </a:spcBef>
        <a:spcAft>
          <a:spcPct val="0"/>
        </a:spcAft>
        <a:defRPr sz="1454" b="1">
          <a:solidFill>
            <a:schemeClr val="tx2"/>
          </a:solidFill>
          <a:latin typeface="Arial" charset="0"/>
        </a:defRPr>
      </a:lvl7pPr>
      <a:lvl8pPr marL="1049556" algn="l" defTabSz="685128" rtl="0" eaLnBrk="1" fontAlgn="base" hangingPunct="1">
        <a:spcBef>
          <a:spcPct val="0"/>
        </a:spcBef>
        <a:spcAft>
          <a:spcPct val="0"/>
        </a:spcAft>
        <a:defRPr sz="1454" b="1">
          <a:solidFill>
            <a:schemeClr val="tx2"/>
          </a:solidFill>
          <a:latin typeface="Arial" charset="0"/>
        </a:defRPr>
      </a:lvl8pPr>
      <a:lvl9pPr marL="1399409" algn="l" defTabSz="685128" rtl="0" eaLnBrk="1" fontAlgn="base" hangingPunct="1">
        <a:spcBef>
          <a:spcPct val="0"/>
        </a:spcBef>
        <a:spcAft>
          <a:spcPct val="0"/>
        </a:spcAft>
        <a:defRPr sz="1454" b="1">
          <a:solidFill>
            <a:schemeClr val="tx2"/>
          </a:solidFill>
          <a:latin typeface="Arial" charset="0"/>
        </a:defRPr>
      </a:lvl9pPr>
    </p:titleStyle>
    <p:bodyStyle>
      <a:lvl1pPr marL="0" indent="0" algn="l" defTabSz="685128" rtl="0" eaLnBrk="1" fontAlgn="base" hangingPunct="1">
        <a:spcBef>
          <a:spcPct val="0"/>
        </a:spcBef>
        <a:spcAft>
          <a:spcPct val="0"/>
        </a:spcAft>
        <a:buClr>
          <a:schemeClr val="tx2"/>
        </a:buClr>
        <a:defRPr sz="1224" baseline="0">
          <a:solidFill>
            <a:schemeClr val="tx1"/>
          </a:solidFill>
          <a:latin typeface="+mn-lt"/>
          <a:ea typeface="Arial Unicode MS" pitchFamily="34" charset="-128"/>
          <a:cs typeface="Arial Unicode MS" pitchFamily="34" charset="-128"/>
        </a:defRPr>
      </a:lvl1pPr>
      <a:lvl2pPr marL="148202" indent="-146987" algn="l" defTabSz="685128" rtl="0" eaLnBrk="1" fontAlgn="base" hangingPunct="1">
        <a:spcBef>
          <a:spcPct val="0"/>
        </a:spcBef>
        <a:spcAft>
          <a:spcPct val="0"/>
        </a:spcAft>
        <a:buClr>
          <a:schemeClr val="tx2"/>
        </a:buClr>
        <a:buSzPct val="125000"/>
        <a:buFont typeface="Arial" pitchFamily="34" charset="0"/>
        <a:buChar char="•"/>
        <a:defRPr sz="1224" baseline="0">
          <a:solidFill>
            <a:schemeClr val="tx1"/>
          </a:solidFill>
          <a:latin typeface="+mn-lt"/>
          <a:ea typeface="Arial Unicode MS" pitchFamily="34" charset="-128"/>
          <a:cs typeface="Arial Unicode MS" pitchFamily="34" charset="-128"/>
        </a:defRPr>
      </a:lvl2pPr>
      <a:lvl3pPr marL="349853" indent="-200436" algn="l" defTabSz="685128" rtl="0" eaLnBrk="1" fontAlgn="base" hangingPunct="1">
        <a:spcBef>
          <a:spcPct val="0"/>
        </a:spcBef>
        <a:spcAft>
          <a:spcPct val="0"/>
        </a:spcAft>
        <a:buClr>
          <a:schemeClr val="tx2"/>
        </a:buClr>
        <a:buSzPct val="110000"/>
        <a:buFont typeface="Arial" charset="0"/>
        <a:buChar char="–"/>
        <a:defRPr sz="1224" baseline="0">
          <a:solidFill>
            <a:schemeClr val="tx1"/>
          </a:solidFill>
          <a:latin typeface="+mn-lt"/>
          <a:ea typeface="Arial Unicode MS" pitchFamily="34" charset="-128"/>
          <a:cs typeface="Arial Unicode MS" pitchFamily="34" charset="-128"/>
        </a:defRPr>
      </a:lvl3pPr>
      <a:lvl4pPr marL="470114" indent="-119047" algn="l" defTabSz="685128" rtl="0" eaLnBrk="1" fontAlgn="base" hangingPunct="1">
        <a:spcBef>
          <a:spcPct val="0"/>
        </a:spcBef>
        <a:spcAft>
          <a:spcPct val="0"/>
        </a:spcAft>
        <a:buClr>
          <a:schemeClr val="tx2"/>
        </a:buClr>
        <a:buSzPct val="100000"/>
        <a:buFont typeface="Arial" pitchFamily="34" charset="0"/>
        <a:buChar char="•"/>
        <a:defRPr sz="1224" baseline="0">
          <a:solidFill>
            <a:schemeClr val="tx1"/>
          </a:solidFill>
          <a:latin typeface="+mn-lt"/>
          <a:ea typeface="Arial Unicode MS" pitchFamily="34" charset="-128"/>
          <a:cs typeface="Arial Unicode MS" pitchFamily="34" charset="-128"/>
        </a:defRPr>
      </a:lvl4pPr>
      <a:lvl5pPr marL="573758" indent="-99611" algn="l" defTabSz="685128" rtl="0" eaLnBrk="1" fontAlgn="base" hangingPunct="1">
        <a:spcBef>
          <a:spcPct val="0"/>
        </a:spcBef>
        <a:spcAft>
          <a:spcPct val="0"/>
        </a:spcAft>
        <a:buClr>
          <a:schemeClr val="tx2"/>
        </a:buClr>
        <a:buSzPct val="89000"/>
        <a:buFont typeface="Arial" charset="0"/>
        <a:buChar char="-"/>
        <a:defRPr sz="1224" baseline="0">
          <a:solidFill>
            <a:schemeClr val="tx1"/>
          </a:solidFill>
          <a:latin typeface="+mn-lt"/>
          <a:ea typeface="Arial Unicode MS" pitchFamily="34" charset="-128"/>
          <a:cs typeface="Arial Unicode MS" pitchFamily="34" charset="-128"/>
        </a:defRPr>
      </a:lvl5pPr>
      <a:lvl6pPr marL="573758" indent="-99611" algn="l" defTabSz="685128" rtl="0" eaLnBrk="1" fontAlgn="base" hangingPunct="1">
        <a:spcBef>
          <a:spcPct val="0"/>
        </a:spcBef>
        <a:spcAft>
          <a:spcPct val="0"/>
        </a:spcAft>
        <a:buClr>
          <a:schemeClr val="tx2"/>
        </a:buClr>
        <a:buSzPct val="89000"/>
        <a:buFont typeface="Arial" charset="0"/>
        <a:buChar char="-"/>
        <a:defRPr sz="1224" baseline="0">
          <a:solidFill>
            <a:schemeClr val="tx1"/>
          </a:solidFill>
          <a:latin typeface="+mn-lt"/>
        </a:defRPr>
      </a:lvl6pPr>
      <a:lvl7pPr marL="573758" indent="-99611" algn="l" defTabSz="685128" rtl="0" eaLnBrk="1" fontAlgn="base" hangingPunct="1">
        <a:spcBef>
          <a:spcPct val="0"/>
        </a:spcBef>
        <a:spcAft>
          <a:spcPct val="0"/>
        </a:spcAft>
        <a:buClr>
          <a:schemeClr val="tx2"/>
        </a:buClr>
        <a:buSzPct val="89000"/>
        <a:buFont typeface="Arial" charset="0"/>
        <a:buChar char="-"/>
        <a:defRPr sz="1224" baseline="0">
          <a:solidFill>
            <a:schemeClr val="tx1"/>
          </a:solidFill>
          <a:latin typeface="+mn-lt"/>
        </a:defRPr>
      </a:lvl7pPr>
      <a:lvl8pPr marL="573758" indent="-99611" algn="l" defTabSz="685128" rtl="0" eaLnBrk="1" fontAlgn="base" hangingPunct="1">
        <a:spcBef>
          <a:spcPct val="0"/>
        </a:spcBef>
        <a:spcAft>
          <a:spcPct val="0"/>
        </a:spcAft>
        <a:buClr>
          <a:schemeClr val="tx2"/>
        </a:buClr>
        <a:buSzPct val="89000"/>
        <a:buFont typeface="Arial" charset="0"/>
        <a:buChar char="-"/>
        <a:defRPr sz="1224" baseline="0">
          <a:solidFill>
            <a:schemeClr val="tx1"/>
          </a:solidFill>
          <a:latin typeface="+mn-lt"/>
        </a:defRPr>
      </a:lvl8pPr>
      <a:lvl9pPr marL="573758" indent="-99611" algn="l" defTabSz="685128" rtl="0" eaLnBrk="1" fontAlgn="base" hangingPunct="1">
        <a:spcBef>
          <a:spcPct val="0"/>
        </a:spcBef>
        <a:spcAft>
          <a:spcPct val="0"/>
        </a:spcAft>
        <a:buClr>
          <a:schemeClr val="tx2"/>
        </a:buClr>
        <a:buSzPct val="89000"/>
        <a:buFont typeface="Arial" charset="0"/>
        <a:buChar char="-"/>
        <a:defRPr sz="1224" baseline="0">
          <a:solidFill>
            <a:schemeClr val="tx1"/>
          </a:solidFill>
          <a:latin typeface="+mn-lt"/>
        </a:defRPr>
      </a:lvl9pPr>
    </p:bodyStyle>
    <p:otherStyle>
      <a:defPPr>
        <a:defRPr lang="en-US"/>
      </a:defPPr>
      <a:lvl1pPr marL="0" algn="l" defTabSz="699704" rtl="0" eaLnBrk="1" latinLnBrk="0" hangingPunct="1">
        <a:defRPr sz="1378" kern="1200">
          <a:solidFill>
            <a:schemeClr val="tx1"/>
          </a:solidFill>
          <a:latin typeface="+mn-lt"/>
          <a:ea typeface="+mn-ea"/>
          <a:cs typeface="+mn-cs"/>
        </a:defRPr>
      </a:lvl1pPr>
      <a:lvl2pPr marL="349853" algn="l" defTabSz="699704" rtl="0" eaLnBrk="1" latinLnBrk="0" hangingPunct="1">
        <a:defRPr sz="1378" kern="1200">
          <a:solidFill>
            <a:schemeClr val="tx1"/>
          </a:solidFill>
          <a:latin typeface="+mn-lt"/>
          <a:ea typeface="+mn-ea"/>
          <a:cs typeface="+mn-cs"/>
        </a:defRPr>
      </a:lvl2pPr>
      <a:lvl3pPr marL="699704" algn="l" defTabSz="699704" rtl="0" eaLnBrk="1" latinLnBrk="0" hangingPunct="1">
        <a:defRPr sz="1378" kern="1200">
          <a:solidFill>
            <a:schemeClr val="tx1"/>
          </a:solidFill>
          <a:latin typeface="+mn-lt"/>
          <a:ea typeface="+mn-ea"/>
          <a:cs typeface="+mn-cs"/>
        </a:defRPr>
      </a:lvl3pPr>
      <a:lvl4pPr marL="1049556" algn="l" defTabSz="699704" rtl="0" eaLnBrk="1" latinLnBrk="0" hangingPunct="1">
        <a:defRPr sz="1378" kern="1200">
          <a:solidFill>
            <a:schemeClr val="tx1"/>
          </a:solidFill>
          <a:latin typeface="+mn-lt"/>
          <a:ea typeface="+mn-ea"/>
          <a:cs typeface="+mn-cs"/>
        </a:defRPr>
      </a:lvl4pPr>
      <a:lvl5pPr marL="1399409" algn="l" defTabSz="699704" rtl="0" eaLnBrk="1" latinLnBrk="0" hangingPunct="1">
        <a:defRPr sz="1378" kern="1200">
          <a:solidFill>
            <a:schemeClr val="tx1"/>
          </a:solidFill>
          <a:latin typeface="+mn-lt"/>
          <a:ea typeface="+mn-ea"/>
          <a:cs typeface="+mn-cs"/>
        </a:defRPr>
      </a:lvl5pPr>
      <a:lvl6pPr marL="1749261" algn="l" defTabSz="699704" rtl="0" eaLnBrk="1" latinLnBrk="0" hangingPunct="1">
        <a:defRPr sz="1378" kern="1200">
          <a:solidFill>
            <a:schemeClr val="tx1"/>
          </a:solidFill>
          <a:latin typeface="+mn-lt"/>
          <a:ea typeface="+mn-ea"/>
          <a:cs typeface="+mn-cs"/>
        </a:defRPr>
      </a:lvl6pPr>
      <a:lvl7pPr marL="2099113" algn="l" defTabSz="699704" rtl="0" eaLnBrk="1" latinLnBrk="0" hangingPunct="1">
        <a:defRPr sz="1378" kern="1200">
          <a:solidFill>
            <a:schemeClr val="tx1"/>
          </a:solidFill>
          <a:latin typeface="+mn-lt"/>
          <a:ea typeface="+mn-ea"/>
          <a:cs typeface="+mn-cs"/>
        </a:defRPr>
      </a:lvl7pPr>
      <a:lvl8pPr marL="2448965" algn="l" defTabSz="699704" rtl="0" eaLnBrk="1" latinLnBrk="0" hangingPunct="1">
        <a:defRPr sz="1378" kern="1200">
          <a:solidFill>
            <a:schemeClr val="tx1"/>
          </a:solidFill>
          <a:latin typeface="+mn-lt"/>
          <a:ea typeface="+mn-ea"/>
          <a:cs typeface="+mn-cs"/>
        </a:defRPr>
      </a:lvl8pPr>
      <a:lvl9pPr marL="2798817" algn="l" defTabSz="699704" rtl="0" eaLnBrk="1" latinLnBrk="0" hangingPunct="1">
        <a:defRPr sz="1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sce.com/sc3/" TargetMode="External"/><Relationship Id="rId1" Type="http://schemas.openxmlformats.org/officeDocument/2006/relationships/slideLayout" Target="../slideLayouts/slideLayout107.xml"/><Relationship Id="rId6" Type="http://schemas.openxmlformats.org/officeDocument/2006/relationships/image" Target="../media/image22.jpeg"/><Relationship Id="rId5" Type="http://schemas.openxmlformats.org/officeDocument/2006/relationships/image" Target="../media/image21.wmf"/><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2.jpe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12.xml"/><Relationship Id="rId6" Type="http://schemas.openxmlformats.org/officeDocument/2006/relationships/image" Target="../media/image19.png"/><Relationship Id="rId5" Type="http://schemas.openxmlformats.org/officeDocument/2006/relationships/hyperlink" Target="http://www.sce.com/sc3/" TargetMode="External"/><Relationship Id="rId4" Type="http://schemas.openxmlformats.org/officeDocument/2006/relationships/image" Target="../media/image21.wmf"/></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2.xml"/><Relationship Id="rId7" Type="http://schemas.openxmlformats.org/officeDocument/2006/relationships/image" Target="../media/image19.png"/><Relationship Id="rId2" Type="http://schemas.openxmlformats.org/officeDocument/2006/relationships/slideLayout" Target="../slideLayouts/slideLayout112.xml"/><Relationship Id="rId1" Type="http://schemas.openxmlformats.org/officeDocument/2006/relationships/vmlDrawing" Target="../drawings/vmlDrawing3.vml"/><Relationship Id="rId6" Type="http://schemas.openxmlformats.org/officeDocument/2006/relationships/hyperlink" Target="http://www.sce.com/sc3/" TargetMode="External"/><Relationship Id="rId5" Type="http://schemas.openxmlformats.org/officeDocument/2006/relationships/image" Target="../media/image21.wmf"/><Relationship Id="rId10" Type="http://schemas.openxmlformats.org/officeDocument/2006/relationships/image" Target="../media/image24.emf"/><Relationship Id="rId4" Type="http://schemas.openxmlformats.org/officeDocument/2006/relationships/image" Target="../media/image22.jpeg"/><Relationship Id="rId9" Type="http://schemas.openxmlformats.org/officeDocument/2006/relationships/package" Target="../embeddings/Microsoft_Excel_Worksheet.xlsx"/></Relationships>
</file>

<file path=ppt/slides/_rels/slide4.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22.jpe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12.xml"/><Relationship Id="rId6" Type="http://schemas.openxmlformats.org/officeDocument/2006/relationships/image" Target="../media/image19.png"/><Relationship Id="rId5" Type="http://schemas.openxmlformats.org/officeDocument/2006/relationships/hyperlink" Target="http://www.sce.com/sc3/" TargetMode="External"/><Relationship Id="rId4" Type="http://schemas.openxmlformats.org/officeDocument/2006/relationships/image" Target="../media/image21.wmf"/></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12.xml"/><Relationship Id="rId6" Type="http://schemas.openxmlformats.org/officeDocument/2006/relationships/image" Target="../media/image19.png"/><Relationship Id="rId5" Type="http://schemas.openxmlformats.org/officeDocument/2006/relationships/hyperlink" Target="http://www.sce.com/sc3/" TargetMode="External"/><Relationship Id="rId4" Type="http://schemas.openxmlformats.org/officeDocument/2006/relationships/image" Target="../media/image21.wmf"/></Relationships>
</file>

<file path=ppt/slides/_rels/slide6.xml.rels><?xml version="1.0" encoding="UTF-8" standalone="yes"?>
<Relationships xmlns="http://schemas.openxmlformats.org/package/2006/relationships"><Relationship Id="rId3" Type="http://schemas.openxmlformats.org/officeDocument/2006/relationships/hyperlink" Target="http://www.sce.com/sc3/" TargetMode="External"/><Relationship Id="rId2" Type="http://schemas.openxmlformats.org/officeDocument/2006/relationships/image" Target="../media/image21.wmf"/><Relationship Id="rId1" Type="http://schemas.openxmlformats.org/officeDocument/2006/relationships/slideLayout" Target="../slideLayouts/slideLayout108.xml"/><Relationship Id="rId6" Type="http://schemas.openxmlformats.org/officeDocument/2006/relationships/image" Target="../media/image22.jpe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500" y="2130425"/>
            <a:ext cx="7772400" cy="1470025"/>
          </a:xfrm>
        </p:spPr>
        <p:txBody>
          <a:bodyPr>
            <a:normAutofit fontScale="90000"/>
          </a:bodyPr>
          <a:lstStyle/>
          <a:p>
            <a:pPr algn="l"/>
            <a:r>
              <a:rPr lang="en-US" b="1" dirty="0"/>
              <a:t>Joint IOU’s Unspent Funds for Energy Savings Assistance Program</a:t>
            </a:r>
          </a:p>
        </p:txBody>
      </p:sp>
      <p:pic>
        <p:nvPicPr>
          <p:cNvPr id="6" name="Picture 9" descr="sce_log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5632" y="1147210"/>
            <a:ext cx="1466305" cy="526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sdlmc2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1569" y="1066945"/>
            <a:ext cx="1447800" cy="68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1026612"/>
            <a:ext cx="1905000" cy="76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C55DD04C-ABF5-4C65-B825-3F80CE33C489}"/>
              </a:ext>
            </a:extLst>
          </p:cNvPr>
          <p:cNvSpPr>
            <a:spLocks noGrp="1"/>
          </p:cNvSpPr>
          <p:nvPr>
            <p:ph type="sldNum" sz="quarter" idx="12"/>
          </p:nvPr>
        </p:nvSpPr>
        <p:spPr/>
        <p:txBody>
          <a:bodyPr/>
          <a:lstStyle/>
          <a:p>
            <a:fld id="{DB6F5F74-756D-4BFF-9F39-53DD698FC919}" type="slidenum">
              <a:rPr lang="en-US" smtClean="0"/>
              <a:t>1</a:t>
            </a:fld>
            <a:endParaRPr lang="en-US" dirty="0"/>
          </a:p>
        </p:txBody>
      </p:sp>
      <p:pic>
        <p:nvPicPr>
          <p:cNvPr id="10" name="Content Placeholder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39000" y="992124"/>
            <a:ext cx="1371600" cy="836676"/>
          </a:xfrm>
          <a:prstGeom prst="rect">
            <a:avLst/>
          </a:prstGeom>
        </p:spPr>
      </p:pic>
    </p:spTree>
    <p:extLst>
      <p:ext uri="{BB962C8B-B14F-4D97-AF65-F5344CB8AC3E}">
        <p14:creationId xmlns:p14="http://schemas.microsoft.com/office/powerpoint/2010/main" val="3151256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Box 106"/>
          <p:cNvSpPr txBox="1"/>
          <p:nvPr/>
        </p:nvSpPr>
        <p:spPr>
          <a:xfrm>
            <a:off x="273144" y="76200"/>
            <a:ext cx="8083048" cy="523220"/>
          </a:xfrm>
          <a:prstGeom prst="rect">
            <a:avLst/>
          </a:prstGeom>
          <a:noFill/>
        </p:spPr>
        <p:txBody>
          <a:bodyPr wrap="square" rtlCol="0">
            <a:spAutoFit/>
          </a:bodyPr>
          <a:lstStyle/>
          <a:p>
            <a:r>
              <a:rPr lang="en-US" sz="2800" b="1" dirty="0"/>
              <a:t>Energy Savings Assistance Program </a:t>
            </a:r>
            <a:r>
              <a:rPr lang="en-US" sz="1600" i="1" dirty="0"/>
              <a:t>(cont’d) </a:t>
            </a:r>
            <a:r>
              <a:rPr lang="en-US" sz="1100" b="1" i="1" dirty="0"/>
              <a:t>Unspent/Uncommitted ESA Funds</a:t>
            </a:r>
            <a:endParaRPr lang="en-US" sz="1600" b="1" i="1" dirty="0">
              <a:solidFill>
                <a:srgbClr val="FF0000"/>
              </a:solidFill>
            </a:endParaRPr>
          </a:p>
        </p:txBody>
      </p:sp>
      <p:sp>
        <p:nvSpPr>
          <p:cNvPr id="154" name="Flowchart: Manual Operation 153"/>
          <p:cNvSpPr>
            <a:spLocks noChangeAspect="1"/>
          </p:cNvSpPr>
          <p:nvPr/>
        </p:nvSpPr>
        <p:spPr>
          <a:xfrm rot="1455965">
            <a:off x="8344207" y="343444"/>
            <a:ext cx="70784" cy="97516"/>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ight Triangle 154"/>
          <p:cNvSpPr>
            <a:spLocks noChangeAspect="1"/>
          </p:cNvSpPr>
          <p:nvPr/>
        </p:nvSpPr>
        <p:spPr>
          <a:xfrm rot="601084" flipV="1">
            <a:off x="8362816" y="456702"/>
            <a:ext cx="50291" cy="8055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Flowchart: Manual Operation 155"/>
          <p:cNvSpPr>
            <a:spLocks noChangeAspect="1"/>
          </p:cNvSpPr>
          <p:nvPr/>
        </p:nvSpPr>
        <p:spPr>
          <a:xfrm rot="1455965">
            <a:off x="8354856" y="402844"/>
            <a:ext cx="50975" cy="77243"/>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Flowchart: Manual Operation 161"/>
          <p:cNvSpPr>
            <a:spLocks noChangeAspect="1"/>
          </p:cNvSpPr>
          <p:nvPr/>
        </p:nvSpPr>
        <p:spPr>
          <a:xfrm rot="1455965">
            <a:off x="8655419" y="343444"/>
            <a:ext cx="70784" cy="97516"/>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F0BE73EE-A1D5-488C-98DF-80CF7BD8CA57}"/>
              </a:ext>
            </a:extLst>
          </p:cNvPr>
          <p:cNvSpPr>
            <a:spLocks noGrp="1"/>
          </p:cNvSpPr>
          <p:nvPr>
            <p:ph type="title"/>
          </p:nvPr>
        </p:nvSpPr>
        <p:spPr>
          <a:xfrm>
            <a:off x="825539" y="598318"/>
            <a:ext cx="7554060" cy="765307"/>
          </a:xfrm>
        </p:spPr>
        <p:txBody>
          <a:bodyPr anchor="t">
            <a:normAutofit/>
          </a:bodyPr>
          <a:lstStyle/>
          <a:p>
            <a:r>
              <a:rPr lang="en-US" sz="1800" b="1" dirty="0">
                <a:solidFill>
                  <a:schemeClr val="tx2"/>
                </a:solidFill>
              </a:rPr>
              <a:t>PG&amp;E Remaining Uncommitted 2009-2016 Unspent Funding</a:t>
            </a:r>
          </a:p>
        </p:txBody>
      </p:sp>
      <p:sp>
        <p:nvSpPr>
          <p:cNvPr id="5" name="Slide Number Placeholder 4">
            <a:extLst>
              <a:ext uri="{FF2B5EF4-FFF2-40B4-BE49-F238E27FC236}">
                <a16:creationId xmlns:a16="http://schemas.microsoft.com/office/drawing/2014/main" id="{D10F8ADA-F1FF-4CCB-8B0A-6BB7AEA5535B}"/>
              </a:ext>
            </a:extLst>
          </p:cNvPr>
          <p:cNvSpPr>
            <a:spLocks noGrp="1"/>
          </p:cNvSpPr>
          <p:nvPr>
            <p:ph type="sldNum" sz="quarter" idx="12"/>
          </p:nvPr>
        </p:nvSpPr>
        <p:spPr/>
        <p:txBody>
          <a:bodyPr/>
          <a:lstStyle/>
          <a:p>
            <a:fld id="{DB6F5F74-756D-4BFF-9F39-53DD698FC919}" type="slidenum">
              <a:rPr lang="en-US" smtClean="0"/>
              <a:t>2</a:t>
            </a:fld>
            <a:endParaRPr lang="en-US" dirty="0"/>
          </a:p>
        </p:txBody>
      </p:sp>
      <p:pic>
        <p:nvPicPr>
          <p:cNvPr id="73" name="Content Placeholder 4"/>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5021753" y="6202340"/>
            <a:ext cx="912813" cy="557213"/>
          </a:xfrm>
        </p:spPr>
      </p:pic>
      <p:pic>
        <p:nvPicPr>
          <p:cNvPr id="70" name="Picture 8"/>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0" y="6275624"/>
            <a:ext cx="1308691" cy="48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70" descr="sce_logo">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98484" y="6294211"/>
            <a:ext cx="1066800" cy="38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10" descr="sdlmc2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50124" y="6207190"/>
            <a:ext cx="990600" cy="47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a:extLst>
              <a:ext uri="{FF2B5EF4-FFF2-40B4-BE49-F238E27FC236}">
                <a16:creationId xmlns:a16="http://schemas.microsoft.com/office/drawing/2014/main" id="{D003CB4F-1654-4544-8360-A9DBE9A1D1F5}"/>
              </a:ext>
            </a:extLst>
          </p:cNvPr>
          <p:cNvSpPr/>
          <p:nvPr/>
        </p:nvSpPr>
        <p:spPr>
          <a:xfrm>
            <a:off x="655351" y="4313895"/>
            <a:ext cx="7803444" cy="1985159"/>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eaLnBrk="1" fontAlgn="auto" hangingPunct="1">
              <a:spcBef>
                <a:spcPts val="0"/>
              </a:spcBef>
              <a:spcAft>
                <a:spcPts val="600"/>
              </a:spcAft>
              <a:defRPr/>
            </a:pPr>
            <a:r>
              <a:rPr kumimoji="0" lang="en-US" sz="1200" b="0" i="0" u="none" strike="noStrike" kern="1200" cap="none" spc="0" normalizeH="0" baseline="30000" noProof="0" dirty="0">
                <a:ln>
                  <a:noFill/>
                </a:ln>
                <a:solidFill>
                  <a:prstClr val="black"/>
                </a:solidFill>
                <a:effectLst/>
                <a:uLnTx/>
                <a:uFillTx/>
                <a:latin typeface="Calibri"/>
                <a:ea typeface="+mn-ea"/>
                <a:cs typeface="+mn-cs"/>
              </a:rPr>
              <a:t>1</a:t>
            </a:r>
            <a:r>
              <a:rPr kumimoji="0" lang="en-US" sz="1200" b="0" i="0" u="none" strike="noStrike" kern="1200" cap="none" spc="0" normalizeH="0" baseline="0" noProof="0" dirty="0">
                <a:ln>
                  <a:noFill/>
                </a:ln>
                <a:solidFill>
                  <a:prstClr val="black"/>
                </a:solidFill>
                <a:effectLst/>
                <a:uLnTx/>
                <a:uFillTx/>
                <a:latin typeface="Calibri"/>
                <a:ea typeface="+mn-ea"/>
                <a:cs typeface="+mn-cs"/>
              </a:rPr>
              <a:t> The amount of 2009-2016 unspent funds authorized for ESA 2017-2020 in Conforming AL Resolution and Mid-Cycle AL Disposition. </a:t>
            </a:r>
            <a:r>
              <a:rPr lang="en-US" sz="1200" dirty="0">
                <a:solidFill>
                  <a:prstClr val="black"/>
                </a:solidFill>
                <a:latin typeface="Calibri"/>
              </a:rPr>
              <a:t>These funds are shown in ESA Table 1A of PG&amp;E’s Monthly and Annual ESA-CARE Reports.</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30000" noProof="0" dirty="0">
                <a:ln>
                  <a:noFill/>
                </a:ln>
                <a:solidFill>
                  <a:prstClr val="black"/>
                </a:solidFill>
                <a:effectLst/>
                <a:uLnTx/>
                <a:uFillTx/>
                <a:latin typeface="Calibri"/>
                <a:ea typeface="+mn-ea"/>
                <a:cs typeface="+mn-cs"/>
              </a:rPr>
              <a:t>2</a:t>
            </a:r>
            <a:r>
              <a:rPr kumimoji="0" lang="en-US" sz="1200" b="0" i="0" u="none" strike="noStrike" kern="1200" cap="none" spc="0" normalizeH="0" baseline="0" noProof="0" dirty="0">
                <a:ln>
                  <a:noFill/>
                </a:ln>
                <a:solidFill>
                  <a:prstClr val="black"/>
                </a:solidFill>
                <a:effectLst/>
                <a:uLnTx/>
                <a:uFillTx/>
                <a:latin typeface="Calibri"/>
                <a:ea typeface="+mn-ea"/>
                <a:cs typeface="+mn-cs"/>
              </a:rPr>
              <a:t> 2017-2018 ESA expenses from 2017-2018 ESA-CARE Annual Reports, filed May, 1 2018 and 2019.  2019 is YTD through June 30, from ESA-CARE Monthly Report for June, 2019, filed July 21, 2019. These funds are shown in ESA Table 1A of PG&amp;E’s Monthly and Annual ESA-CARE Reports. </a:t>
            </a:r>
          </a:p>
          <a:p>
            <a:pPr lvl="0" eaLnBrk="1" fontAlgn="auto" hangingPunct="1">
              <a:spcBef>
                <a:spcPts val="0"/>
              </a:spcBef>
              <a:spcAft>
                <a:spcPts val="600"/>
              </a:spcAft>
              <a:defRPr/>
            </a:pPr>
            <a:r>
              <a:rPr kumimoji="0" lang="en-US" sz="1200" b="0" i="0" u="none" strike="noStrike" kern="1200" cap="none" spc="0" normalizeH="0" baseline="30000" noProof="0" dirty="0">
                <a:ln>
                  <a:noFill/>
                </a:ln>
                <a:solidFill>
                  <a:prstClr val="black"/>
                </a:solidFill>
                <a:effectLst/>
                <a:uLnTx/>
                <a:uFillTx/>
                <a:latin typeface="Calibri"/>
                <a:ea typeface="+mn-ea"/>
                <a:cs typeface="+mn-cs"/>
              </a:rPr>
              <a:t>3</a:t>
            </a:r>
            <a:r>
              <a:rPr kumimoji="0" lang="en-US" sz="1200" b="0" i="0" u="none" strike="noStrike" kern="1200" cap="none" spc="0" normalizeH="0" baseline="0" noProof="0" dirty="0">
                <a:ln>
                  <a:noFill/>
                </a:ln>
                <a:solidFill>
                  <a:prstClr val="black"/>
                </a:solidFill>
                <a:effectLst/>
                <a:uLnTx/>
                <a:uFillTx/>
                <a:latin typeface="Calibri"/>
                <a:ea typeface="+mn-ea"/>
                <a:cs typeface="+mn-cs"/>
              </a:rPr>
              <a:t> PG&amp;E’s remaining uncommitted unspent 2009-2016 funding will be used to offset collections that would otherwise have been required in this program cycle, as directed by D.17-12-009, OP.137, </a:t>
            </a:r>
            <a:r>
              <a:rPr lang="en-US" sz="1200" dirty="0">
                <a:solidFill>
                  <a:prstClr val="black"/>
                </a:solidFill>
                <a:latin typeface="Calibri"/>
              </a:rPr>
              <a:t>and will be depleted by 2021.  </a:t>
            </a:r>
            <a:r>
              <a:rPr kumimoji="0" lang="en-US" sz="1200" b="0" i="0" u="none" strike="noStrike" kern="1200" cap="none" spc="0" normalizeH="0" baseline="0" noProof="0" dirty="0">
                <a:ln>
                  <a:noFill/>
                </a:ln>
                <a:solidFill>
                  <a:prstClr val="black"/>
                </a:solidFill>
                <a:effectLst/>
                <a:uLnTx/>
                <a:uFillTx/>
                <a:latin typeface="Calibri"/>
                <a:ea typeface="+mn-ea"/>
                <a:cs typeface="+mn-cs"/>
              </a:rPr>
              <a:t>This funding is through June 30, 2019, and includes an </a:t>
            </a:r>
            <a:r>
              <a:rPr lang="en-US" sz="1200" dirty="0">
                <a:solidFill>
                  <a:prstClr val="black"/>
                </a:solidFill>
                <a:latin typeface="Calibri"/>
              </a:rPr>
              <a:t>average annual interest rate of 2.5%.</a:t>
            </a:r>
          </a:p>
          <a:p>
            <a:pPr lvl="0" eaLnBrk="1" fontAlgn="auto" hangingPunct="1">
              <a:spcBef>
                <a:spcPts val="0"/>
              </a:spcBef>
              <a:spcAft>
                <a:spcPts val="600"/>
              </a:spcAft>
              <a:defRPr/>
            </a:pPr>
            <a:r>
              <a:rPr lang="en-US" sz="1200" baseline="30000" dirty="0">
                <a:solidFill>
                  <a:prstClr val="black"/>
                </a:solidFill>
                <a:latin typeface="Calibri"/>
              </a:rPr>
              <a:t>4</a:t>
            </a:r>
            <a:r>
              <a:rPr lang="en-US" sz="1200" dirty="0">
                <a:solidFill>
                  <a:prstClr val="black"/>
                </a:solidFill>
                <a:latin typeface="Calibri"/>
              </a:rPr>
              <a:t> Unspent funding at year-end is carried forward to following years in the same cycle.  </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1" name="table">
            <a:extLst>
              <a:ext uri="{FF2B5EF4-FFF2-40B4-BE49-F238E27FC236}">
                <a16:creationId xmlns:a16="http://schemas.microsoft.com/office/drawing/2014/main" id="{FE949A99-B19A-4641-96BD-68A086CF9591}"/>
              </a:ext>
            </a:extLst>
          </p:cNvPr>
          <p:cNvPicPr>
            <a:picLocks noChangeAspect="1"/>
          </p:cNvPicPr>
          <p:nvPr/>
        </p:nvPicPr>
        <p:blipFill>
          <a:blip r:embed="rId8"/>
          <a:stretch>
            <a:fillRect/>
          </a:stretch>
        </p:blipFill>
        <p:spPr>
          <a:xfrm>
            <a:off x="690195" y="3370618"/>
            <a:ext cx="7790548" cy="1066356"/>
          </a:xfrm>
          <a:prstGeom prst="rect">
            <a:avLst/>
          </a:prstGeom>
        </p:spPr>
      </p:pic>
      <p:graphicFrame>
        <p:nvGraphicFramePr>
          <p:cNvPr id="16" name="Table 15">
            <a:extLst>
              <a:ext uri="{FF2B5EF4-FFF2-40B4-BE49-F238E27FC236}">
                <a16:creationId xmlns:a16="http://schemas.microsoft.com/office/drawing/2014/main" id="{30A26752-4FD9-4F14-81D6-BA570506FDD1}"/>
              </a:ext>
            </a:extLst>
          </p:cNvPr>
          <p:cNvGraphicFramePr>
            <a:graphicFrameLocks noGrp="1"/>
          </p:cNvGraphicFramePr>
          <p:nvPr>
            <p:extLst>
              <p:ext uri="{D42A27DB-BD31-4B8C-83A1-F6EECF244321}">
                <p14:modId xmlns:p14="http://schemas.microsoft.com/office/powerpoint/2010/main" val="2396847904"/>
              </p:ext>
            </p:extLst>
          </p:nvPr>
        </p:nvGraphicFramePr>
        <p:xfrm>
          <a:off x="683747" y="991928"/>
          <a:ext cx="7803444" cy="2362279"/>
        </p:xfrm>
        <a:graphic>
          <a:graphicData uri="http://schemas.openxmlformats.org/drawingml/2006/table">
            <a:tbl>
              <a:tblPr>
                <a:tableStyleId>{5C22544A-7EE6-4342-B048-85BDC9FD1C3A}</a:tableStyleId>
              </a:tblPr>
              <a:tblGrid>
                <a:gridCol w="1387124">
                  <a:extLst>
                    <a:ext uri="{9D8B030D-6E8A-4147-A177-3AD203B41FA5}">
                      <a16:colId xmlns:a16="http://schemas.microsoft.com/office/drawing/2014/main" val="2370602317"/>
                    </a:ext>
                  </a:extLst>
                </a:gridCol>
                <a:gridCol w="2607246">
                  <a:extLst>
                    <a:ext uri="{9D8B030D-6E8A-4147-A177-3AD203B41FA5}">
                      <a16:colId xmlns:a16="http://schemas.microsoft.com/office/drawing/2014/main" val="3233058741"/>
                    </a:ext>
                  </a:extLst>
                </a:gridCol>
                <a:gridCol w="2047006">
                  <a:extLst>
                    <a:ext uri="{9D8B030D-6E8A-4147-A177-3AD203B41FA5}">
                      <a16:colId xmlns:a16="http://schemas.microsoft.com/office/drawing/2014/main" val="635674269"/>
                    </a:ext>
                  </a:extLst>
                </a:gridCol>
                <a:gridCol w="1762068">
                  <a:extLst>
                    <a:ext uri="{9D8B030D-6E8A-4147-A177-3AD203B41FA5}">
                      <a16:colId xmlns:a16="http://schemas.microsoft.com/office/drawing/2014/main" val="1368057459"/>
                    </a:ext>
                  </a:extLst>
                </a:gridCol>
              </a:tblGrid>
              <a:tr h="354409">
                <a:tc gridSpan="4">
                  <a:txBody>
                    <a:bodyPr/>
                    <a:lstStyle/>
                    <a:p>
                      <a:pPr marL="0" algn="ctr" defTabSz="914400" rtl="0" eaLnBrk="1" fontAlgn="b" latinLnBrk="0" hangingPunct="1"/>
                      <a:r>
                        <a:rPr lang="en-US" sz="2000" b="1" u="none" strike="noStrike" kern="1200" dirty="0">
                          <a:solidFill>
                            <a:schemeClr val="bg1"/>
                          </a:solidFill>
                          <a:effectLst/>
                          <a:latin typeface="+mn-lt"/>
                          <a:ea typeface="+mn-ea"/>
                          <a:cs typeface="+mn-cs"/>
                        </a:rPr>
                        <a:t>Committed 2017-2020 ESA Unspent Funding</a:t>
                      </a:r>
                    </a:p>
                  </a:txBody>
                  <a:tcPr marL="9525" marR="9525" marT="9525" marB="0" anchor="ctr">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14815520"/>
                  </a:ext>
                </a:extLst>
              </a:tr>
              <a:tr h="601008">
                <a:tc>
                  <a:txBody>
                    <a:bodyPr/>
                    <a:lstStyle/>
                    <a:p>
                      <a:pPr algn="ctr" rtl="0" fontAlgn="ctr"/>
                      <a:r>
                        <a:rPr lang="en-US" sz="1600" b="0" u="none" strike="noStrike" dirty="0">
                          <a:effectLst/>
                        </a:rPr>
                        <a:t>Year</a:t>
                      </a:r>
                      <a:endParaRPr lang="en-US" sz="1600" b="0" i="0" u="none" strike="noStrike" dirty="0">
                        <a:solidFill>
                          <a:srgbClr val="000000"/>
                        </a:solidFill>
                        <a:effectLst/>
                        <a:latin typeface="Arial" panose="020B0604020202020204" pitchFamily="34" charset="0"/>
                      </a:endParaRPr>
                    </a:p>
                  </a:txBody>
                  <a:tcPr marL="9525" marR="9525" marT="9525" marB="0" anchor="ctr">
                    <a:solidFill>
                      <a:schemeClr val="accent1">
                        <a:lumMod val="40000"/>
                        <a:lumOff val="60000"/>
                      </a:schemeClr>
                    </a:solidFill>
                  </a:tcPr>
                </a:tc>
                <a:tc>
                  <a:txBody>
                    <a:bodyPr/>
                    <a:lstStyle/>
                    <a:p>
                      <a:pPr algn="ctr" rtl="0" fontAlgn="ctr"/>
                      <a:r>
                        <a:rPr lang="en-US" sz="1600" b="0" u="none" strike="noStrike" dirty="0">
                          <a:effectLst/>
                        </a:rPr>
                        <a:t>Authorized Unspent Funding </a:t>
                      </a:r>
                      <a:r>
                        <a:rPr lang="en-US" sz="1600" b="0" u="none" strike="noStrike" baseline="30000" dirty="0">
                          <a:effectLst/>
                        </a:rPr>
                        <a:t>1</a:t>
                      </a:r>
                      <a:endParaRPr lang="en-US" sz="1600" b="0" i="0" u="none" strike="noStrike" dirty="0">
                        <a:solidFill>
                          <a:srgbClr val="000000"/>
                        </a:solidFill>
                        <a:effectLst/>
                        <a:latin typeface="Arial" panose="020B0604020202020204" pitchFamily="34" charset="0"/>
                      </a:endParaRPr>
                    </a:p>
                  </a:txBody>
                  <a:tcPr marL="9525" marR="9525" marT="9525" marB="0" anchor="ctr">
                    <a:solidFill>
                      <a:schemeClr val="accent1">
                        <a:lumMod val="40000"/>
                        <a:lumOff val="60000"/>
                      </a:schemeClr>
                    </a:solidFill>
                  </a:tcPr>
                </a:tc>
                <a:tc>
                  <a:txBody>
                    <a:bodyPr/>
                    <a:lstStyle/>
                    <a:p>
                      <a:pPr algn="ctr" rtl="0" fontAlgn="ctr"/>
                      <a:r>
                        <a:rPr lang="en-US" sz="1600" b="0" u="none" strike="noStrike" dirty="0">
                          <a:effectLst/>
                        </a:rPr>
                        <a:t>YTD Expenditures </a:t>
                      </a:r>
                      <a:r>
                        <a:rPr lang="en-US" sz="1600" b="0" u="none" strike="noStrike" baseline="30000" dirty="0">
                          <a:effectLst/>
                        </a:rPr>
                        <a:t>2</a:t>
                      </a:r>
                      <a:endParaRPr lang="en-US" sz="1600" b="0" i="0" u="none" strike="noStrike" dirty="0">
                        <a:solidFill>
                          <a:srgbClr val="000000"/>
                        </a:solidFill>
                        <a:effectLst/>
                        <a:latin typeface="Arial" panose="020B0604020202020204" pitchFamily="34" charset="0"/>
                      </a:endParaRPr>
                    </a:p>
                  </a:txBody>
                  <a:tcPr marL="9525" marR="9525" marT="9525" marB="0" anchor="ctr">
                    <a:solidFill>
                      <a:schemeClr val="accent1">
                        <a:lumMod val="40000"/>
                        <a:lumOff val="60000"/>
                      </a:schemeClr>
                    </a:solidFill>
                  </a:tcPr>
                </a:tc>
                <a:tc>
                  <a:txBody>
                    <a:bodyPr/>
                    <a:lstStyle/>
                    <a:p>
                      <a:pPr algn="ctr" rtl="0" fontAlgn="ctr"/>
                      <a:r>
                        <a:rPr lang="en-US" sz="1600" b="0" u="none" strike="noStrike" dirty="0">
                          <a:effectLst/>
                        </a:rPr>
                        <a:t>Remaining Committed Unspent Funding </a:t>
                      </a:r>
                      <a:r>
                        <a:rPr lang="en-US" sz="1600" b="0" u="none" strike="noStrike" baseline="30000" dirty="0">
                          <a:effectLst/>
                        </a:rPr>
                        <a:t>4</a:t>
                      </a:r>
                      <a:endParaRPr lang="en-US" sz="1600" b="0" i="0" u="none" strike="noStrike" baseline="30000" dirty="0">
                        <a:solidFill>
                          <a:srgbClr val="000000"/>
                        </a:solidFill>
                        <a:effectLst/>
                        <a:latin typeface="Arial" panose="020B0604020202020204" pitchFamily="34"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2006894584"/>
                  </a:ext>
                </a:extLst>
              </a:tr>
              <a:tr h="251309">
                <a:tc>
                  <a:txBody>
                    <a:bodyPr/>
                    <a:lstStyle/>
                    <a:p>
                      <a:pPr algn="ctr" rtl="0" fontAlgn="ctr"/>
                      <a:r>
                        <a:rPr lang="en-US" sz="1600" u="none" strike="noStrike" dirty="0">
                          <a:effectLst/>
                        </a:rPr>
                        <a:t>2017</a:t>
                      </a:r>
                      <a:endParaRPr lang="en-US" sz="16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1600" u="none" strike="noStrike" dirty="0">
                          <a:effectLst/>
                        </a:rPr>
                        <a:t>$2,377,763 </a:t>
                      </a:r>
                      <a:endParaRPr lang="en-US" sz="1600" b="0" i="0" u="none" strike="noStrike" dirty="0">
                        <a:effectLst/>
                        <a:latin typeface="Arial" panose="020B0604020202020204" pitchFamily="34" charset="0"/>
                      </a:endParaRPr>
                    </a:p>
                  </a:txBody>
                  <a:tcPr marL="9525" marR="9525" marT="9525" marB="0" anchor="ctr"/>
                </a:tc>
                <a:tc>
                  <a:txBody>
                    <a:bodyPr/>
                    <a:lstStyle/>
                    <a:p>
                      <a:pPr algn="ctr" rtl="0" fontAlgn="ctr"/>
                      <a:r>
                        <a:rPr lang="en-US" sz="1600" u="none" strike="noStrike" dirty="0">
                          <a:effectLst/>
                        </a:rPr>
                        <a:t>$2,377,763 </a:t>
                      </a:r>
                      <a:endParaRPr lang="en-US" sz="1600" b="0" i="0" u="none" strike="noStrike" dirty="0">
                        <a:effectLst/>
                        <a:latin typeface="Arial" panose="020B0604020202020204" pitchFamily="34" charset="0"/>
                      </a:endParaRPr>
                    </a:p>
                  </a:txBody>
                  <a:tcPr marL="9525" marR="9525" marT="9525" marB="0" anchor="ctr"/>
                </a:tc>
                <a:tc>
                  <a:txBody>
                    <a:bodyPr/>
                    <a:lstStyle/>
                    <a:p>
                      <a:pPr algn="ctr" rtl="0" fontAlgn="ctr"/>
                      <a:r>
                        <a:rPr lang="en-US" sz="1600" u="none" strike="noStrike" dirty="0">
                          <a:effectLst/>
                        </a:rPr>
                        <a:t>$0 </a:t>
                      </a:r>
                      <a:endParaRPr lang="en-US" sz="1600" b="0" i="0" u="none" strike="noStrike" dirty="0">
                        <a:effectLst/>
                        <a:latin typeface="Arial" panose="020B0604020202020204" pitchFamily="34" charset="0"/>
                      </a:endParaRPr>
                    </a:p>
                  </a:txBody>
                  <a:tcPr marL="9525" marR="9525" marT="9525" marB="0" anchor="ctr"/>
                </a:tc>
                <a:extLst>
                  <a:ext uri="{0D108BD9-81ED-4DB2-BD59-A6C34878D82A}">
                    <a16:rowId xmlns:a16="http://schemas.microsoft.com/office/drawing/2014/main" val="2778731615"/>
                  </a:ext>
                </a:extLst>
              </a:tr>
              <a:tr h="251309">
                <a:tc>
                  <a:txBody>
                    <a:bodyPr/>
                    <a:lstStyle/>
                    <a:p>
                      <a:pPr algn="ctr" rtl="0" fontAlgn="ctr"/>
                      <a:r>
                        <a:rPr lang="en-US" sz="1600" u="none" strike="noStrike" dirty="0">
                          <a:effectLst/>
                        </a:rPr>
                        <a:t>2018</a:t>
                      </a:r>
                      <a:endParaRPr lang="en-US" sz="1600" b="1" i="0" u="none" strike="noStrike" dirty="0">
                        <a:solidFill>
                          <a:srgbClr val="000000"/>
                        </a:solidFill>
                        <a:effectLst/>
                        <a:latin typeface="Arial" panose="020B0604020202020204" pitchFamily="34" charset="0"/>
                      </a:endParaRPr>
                    </a:p>
                  </a:txBody>
                  <a:tcPr marL="9525" marR="9525" marT="9525" marB="0" anchor="ctr">
                    <a:solidFill>
                      <a:schemeClr val="accent1">
                        <a:lumMod val="20000"/>
                        <a:lumOff val="80000"/>
                      </a:schemeClr>
                    </a:solidFill>
                  </a:tcPr>
                </a:tc>
                <a:tc>
                  <a:txBody>
                    <a:bodyPr/>
                    <a:lstStyle/>
                    <a:p>
                      <a:pPr algn="ctr" rtl="0" fontAlgn="ctr"/>
                      <a:r>
                        <a:rPr lang="en-US" sz="1600" u="none" strike="noStrike" dirty="0">
                          <a:effectLst/>
                        </a:rPr>
                        <a:t>$18,570,835 </a:t>
                      </a:r>
                      <a:endParaRPr lang="en-US" sz="1600" b="0" i="0" u="none" strike="noStrike" dirty="0">
                        <a:effectLst/>
                        <a:latin typeface="Arial" panose="020B0604020202020204" pitchFamily="34" charset="0"/>
                      </a:endParaRPr>
                    </a:p>
                  </a:txBody>
                  <a:tcPr marL="9525" marR="9525" marT="9525" marB="0" anchor="ctr">
                    <a:solidFill>
                      <a:schemeClr val="accent1">
                        <a:lumMod val="20000"/>
                        <a:lumOff val="80000"/>
                      </a:schemeClr>
                    </a:solidFill>
                  </a:tcPr>
                </a:tc>
                <a:tc>
                  <a:txBody>
                    <a:bodyPr/>
                    <a:lstStyle/>
                    <a:p>
                      <a:pPr algn="ctr" rtl="0" fontAlgn="ctr"/>
                      <a:r>
                        <a:rPr lang="en-US" sz="1600" u="none" strike="noStrike" dirty="0">
                          <a:effectLst/>
                        </a:rPr>
                        <a:t>$2,477,114 </a:t>
                      </a:r>
                      <a:endParaRPr lang="en-US" sz="1600" b="0" i="0" u="none" strike="noStrike" dirty="0">
                        <a:effectLst/>
                        <a:latin typeface="Arial" panose="020B0604020202020204" pitchFamily="34" charset="0"/>
                      </a:endParaRPr>
                    </a:p>
                  </a:txBody>
                  <a:tcPr marL="9525" marR="9525" marT="9525" marB="0" anchor="ctr">
                    <a:solidFill>
                      <a:schemeClr val="accent1">
                        <a:lumMod val="20000"/>
                        <a:lumOff val="80000"/>
                      </a:schemeClr>
                    </a:solidFill>
                  </a:tcPr>
                </a:tc>
                <a:tc>
                  <a:txBody>
                    <a:bodyPr/>
                    <a:lstStyle/>
                    <a:p>
                      <a:pPr algn="ctr" rtl="0" fontAlgn="ctr"/>
                      <a:r>
                        <a:rPr lang="en-US" sz="1600" u="none" strike="noStrike" dirty="0">
                          <a:effectLst/>
                        </a:rPr>
                        <a:t>$16,093,721 </a:t>
                      </a:r>
                      <a:endParaRPr lang="en-US" sz="1600" b="0" i="0" u="none" strike="noStrike" dirty="0">
                        <a:effectLst/>
                        <a:latin typeface="Arial" panose="020B0604020202020204"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496604086"/>
                  </a:ext>
                </a:extLst>
              </a:tr>
              <a:tr h="251309">
                <a:tc>
                  <a:txBody>
                    <a:bodyPr/>
                    <a:lstStyle/>
                    <a:p>
                      <a:pPr algn="ctr" rtl="0" fontAlgn="ctr"/>
                      <a:r>
                        <a:rPr lang="en-US" sz="1600" u="none" strike="noStrike">
                          <a:effectLst/>
                        </a:rPr>
                        <a:t>2019</a:t>
                      </a:r>
                      <a:endParaRPr lang="en-US" sz="1600" b="1" i="0" u="none" strike="noStrike">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1600" u="none" strike="noStrike">
                          <a:effectLst/>
                        </a:rPr>
                        <a:t>$43,600,229 </a:t>
                      </a:r>
                      <a:endParaRPr lang="en-US" sz="1600" b="0" i="0" u="none" strike="noStrike">
                        <a:effectLst/>
                        <a:latin typeface="Arial" panose="020B0604020202020204" pitchFamily="34" charset="0"/>
                      </a:endParaRPr>
                    </a:p>
                  </a:txBody>
                  <a:tcPr marL="9525" marR="9525" marT="9525" marB="0" anchor="ctr"/>
                </a:tc>
                <a:tc>
                  <a:txBody>
                    <a:bodyPr/>
                    <a:lstStyle/>
                    <a:p>
                      <a:pPr algn="ctr" rtl="0" fontAlgn="ctr"/>
                      <a:r>
                        <a:rPr lang="en-US" sz="1600" u="none" strike="noStrike" dirty="0">
                          <a:effectLst/>
                        </a:rPr>
                        <a:t>$1,102,994 </a:t>
                      </a:r>
                      <a:endParaRPr lang="en-US" sz="1600" b="0" i="0" u="none" strike="noStrike" dirty="0">
                        <a:effectLst/>
                        <a:latin typeface="Arial" panose="020B0604020202020204" pitchFamily="34" charset="0"/>
                      </a:endParaRPr>
                    </a:p>
                  </a:txBody>
                  <a:tcPr marL="9525" marR="9525" marT="9525" marB="0" anchor="ctr"/>
                </a:tc>
                <a:tc>
                  <a:txBody>
                    <a:bodyPr/>
                    <a:lstStyle/>
                    <a:p>
                      <a:pPr algn="ctr" rtl="0" fontAlgn="ctr"/>
                      <a:r>
                        <a:rPr lang="en-US" sz="1600" u="none" strike="noStrike" dirty="0">
                          <a:effectLst/>
                        </a:rPr>
                        <a:t>$42,497,235 </a:t>
                      </a:r>
                      <a:endParaRPr lang="en-US" sz="1600" b="0" i="0" u="none" strike="noStrike" dirty="0">
                        <a:effectLst/>
                        <a:latin typeface="Arial" panose="020B0604020202020204" pitchFamily="34" charset="0"/>
                      </a:endParaRPr>
                    </a:p>
                  </a:txBody>
                  <a:tcPr marL="9525" marR="9525" marT="9525" marB="0" anchor="ctr"/>
                </a:tc>
                <a:extLst>
                  <a:ext uri="{0D108BD9-81ED-4DB2-BD59-A6C34878D82A}">
                    <a16:rowId xmlns:a16="http://schemas.microsoft.com/office/drawing/2014/main" val="312060661"/>
                  </a:ext>
                </a:extLst>
              </a:tr>
              <a:tr h="251309">
                <a:tc>
                  <a:txBody>
                    <a:bodyPr/>
                    <a:lstStyle/>
                    <a:p>
                      <a:pPr algn="ctr" rtl="0" fontAlgn="ctr"/>
                      <a:r>
                        <a:rPr lang="en-US" sz="1600" u="none" strike="noStrike" dirty="0">
                          <a:effectLst/>
                        </a:rPr>
                        <a:t>2020</a:t>
                      </a:r>
                      <a:endParaRPr lang="en-US" sz="1600" b="1" i="0" u="none" strike="noStrike" dirty="0">
                        <a:solidFill>
                          <a:srgbClr val="000000"/>
                        </a:solidFill>
                        <a:effectLst/>
                        <a:latin typeface="Arial" panose="020B0604020202020204" pitchFamily="34" charset="0"/>
                      </a:endParaRPr>
                    </a:p>
                  </a:txBody>
                  <a:tcPr marL="9525" marR="9525" marT="9525" marB="0" anchor="ctr">
                    <a:solidFill>
                      <a:schemeClr val="accent1">
                        <a:lumMod val="20000"/>
                        <a:lumOff val="80000"/>
                      </a:schemeClr>
                    </a:solidFill>
                  </a:tcPr>
                </a:tc>
                <a:tc>
                  <a:txBody>
                    <a:bodyPr/>
                    <a:lstStyle/>
                    <a:p>
                      <a:pPr algn="ctr" rtl="0" fontAlgn="ctr"/>
                      <a:r>
                        <a:rPr lang="en-US" sz="1600" u="none" strike="noStrike" dirty="0">
                          <a:effectLst/>
                        </a:rPr>
                        <a:t>$59,329,898 </a:t>
                      </a:r>
                      <a:endParaRPr lang="en-US" sz="1600" b="0" i="0" u="none" strike="noStrike" dirty="0">
                        <a:effectLst/>
                        <a:latin typeface="Arial" panose="020B0604020202020204" pitchFamily="34" charset="0"/>
                      </a:endParaRPr>
                    </a:p>
                  </a:txBody>
                  <a:tcPr marL="9525" marR="9525" marT="9525" marB="0" anchor="ctr">
                    <a:solidFill>
                      <a:schemeClr val="accent1">
                        <a:lumMod val="20000"/>
                        <a:lumOff val="80000"/>
                      </a:schemeClr>
                    </a:solidFill>
                  </a:tcPr>
                </a:tc>
                <a:tc>
                  <a:txBody>
                    <a:bodyPr/>
                    <a:lstStyle/>
                    <a:p>
                      <a:pPr algn="ctr" rtl="0" fontAlgn="ctr"/>
                      <a:r>
                        <a:rPr lang="en-US" sz="1600" u="none" strike="noStrike" dirty="0">
                          <a:effectLst/>
                        </a:rPr>
                        <a:t> </a:t>
                      </a:r>
                      <a:endParaRPr lang="en-US" sz="1600" b="0" i="0" u="none" strike="noStrike" dirty="0">
                        <a:effectLst/>
                        <a:latin typeface="Arial" panose="020B0604020202020204" pitchFamily="34" charset="0"/>
                      </a:endParaRPr>
                    </a:p>
                  </a:txBody>
                  <a:tcPr marL="9525" marR="9525" marT="9525" marB="0" anchor="ctr">
                    <a:solidFill>
                      <a:schemeClr val="accent1">
                        <a:lumMod val="20000"/>
                        <a:lumOff val="80000"/>
                      </a:schemeClr>
                    </a:solidFill>
                  </a:tcPr>
                </a:tc>
                <a:tc>
                  <a:txBody>
                    <a:bodyPr/>
                    <a:lstStyle/>
                    <a:p>
                      <a:pPr algn="ctr" rtl="0" fontAlgn="ctr"/>
                      <a:r>
                        <a:rPr lang="en-US" sz="1600" u="none" strike="noStrike" dirty="0">
                          <a:effectLst/>
                        </a:rPr>
                        <a:t>$59,329,898 </a:t>
                      </a:r>
                      <a:endParaRPr lang="en-US" sz="1600" b="0" i="0" u="none" strike="noStrike" dirty="0">
                        <a:effectLst/>
                        <a:latin typeface="Arial" panose="020B0604020202020204"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3010030360"/>
                  </a:ext>
                </a:extLst>
              </a:tr>
              <a:tr h="251309">
                <a:tc>
                  <a:txBody>
                    <a:bodyPr/>
                    <a:lstStyle/>
                    <a:p>
                      <a:pPr algn="ctr" rtl="0" fontAlgn="ctr"/>
                      <a:r>
                        <a:rPr lang="en-US" sz="1600" b="1" u="none" strike="noStrike" dirty="0">
                          <a:effectLst/>
                        </a:rPr>
                        <a:t>Total</a:t>
                      </a:r>
                      <a:endParaRPr lang="en-US" sz="16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1600" b="1" u="none" strike="noStrike" dirty="0">
                          <a:effectLst/>
                        </a:rPr>
                        <a:t>$123,878,724 </a:t>
                      </a:r>
                      <a:endParaRPr lang="en-US" sz="1600" b="1" i="0" u="none" strike="noStrike" dirty="0">
                        <a:effectLst/>
                        <a:latin typeface="Arial" panose="020B0604020202020204" pitchFamily="34" charset="0"/>
                      </a:endParaRPr>
                    </a:p>
                  </a:txBody>
                  <a:tcPr marL="9525" marR="9525" marT="9525" marB="0" anchor="ctr"/>
                </a:tc>
                <a:tc>
                  <a:txBody>
                    <a:bodyPr/>
                    <a:lstStyle/>
                    <a:p>
                      <a:pPr algn="ctr" rtl="0" fontAlgn="ctr"/>
                      <a:r>
                        <a:rPr lang="en-US" sz="1600" b="1" u="none" strike="noStrike" dirty="0">
                          <a:effectLst/>
                        </a:rPr>
                        <a:t>$5,957,871 </a:t>
                      </a:r>
                      <a:endParaRPr lang="en-US" sz="1600" b="1" i="0" u="none" strike="noStrike" dirty="0">
                        <a:effectLst/>
                        <a:latin typeface="Arial" panose="020B0604020202020204" pitchFamily="34" charset="0"/>
                      </a:endParaRPr>
                    </a:p>
                  </a:txBody>
                  <a:tcPr marL="9525" marR="9525" marT="9525" marB="0" anchor="ctr"/>
                </a:tc>
                <a:tc>
                  <a:txBody>
                    <a:bodyPr/>
                    <a:lstStyle/>
                    <a:p>
                      <a:pPr algn="ctr" rtl="0" fontAlgn="ctr"/>
                      <a:r>
                        <a:rPr lang="en-US" sz="1600" b="1" u="none" strike="noStrike" dirty="0">
                          <a:effectLst/>
                        </a:rPr>
                        <a:t>$117,920,853 </a:t>
                      </a:r>
                      <a:endParaRPr lang="en-US" sz="1600" b="1" i="0" u="none" strike="noStrike" dirty="0">
                        <a:effectLst/>
                        <a:latin typeface="Arial" panose="020B0604020202020204" pitchFamily="34" charset="0"/>
                      </a:endParaRPr>
                    </a:p>
                  </a:txBody>
                  <a:tcPr marL="9525" marR="9525" marT="9525" marB="0" anchor="ctr"/>
                </a:tc>
                <a:extLst>
                  <a:ext uri="{0D108BD9-81ED-4DB2-BD59-A6C34878D82A}">
                    <a16:rowId xmlns:a16="http://schemas.microsoft.com/office/drawing/2014/main" val="3224072879"/>
                  </a:ext>
                </a:extLst>
              </a:tr>
            </a:tbl>
          </a:graphicData>
        </a:graphic>
      </p:graphicFrame>
    </p:spTree>
    <p:extLst>
      <p:ext uri="{BB962C8B-B14F-4D97-AF65-F5344CB8AC3E}">
        <p14:creationId xmlns:p14="http://schemas.microsoft.com/office/powerpoint/2010/main" val="2355352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Box 106"/>
          <p:cNvSpPr txBox="1"/>
          <p:nvPr/>
        </p:nvSpPr>
        <p:spPr>
          <a:xfrm>
            <a:off x="273144" y="76200"/>
            <a:ext cx="8083048" cy="523220"/>
          </a:xfrm>
          <a:prstGeom prst="rect">
            <a:avLst/>
          </a:prstGeom>
          <a:noFill/>
        </p:spPr>
        <p:txBody>
          <a:bodyPr wrap="square" rtlCol="0">
            <a:spAutoFit/>
          </a:bodyPr>
          <a:lstStyle/>
          <a:p>
            <a:r>
              <a:rPr lang="en-US" sz="2800" b="1" dirty="0"/>
              <a:t>Energy Savings Assistance Program </a:t>
            </a:r>
            <a:r>
              <a:rPr lang="en-US" sz="1600" i="1" dirty="0"/>
              <a:t>(cont’d) </a:t>
            </a:r>
            <a:r>
              <a:rPr lang="en-US" sz="1100" b="1" i="1" dirty="0"/>
              <a:t>Unspent/Uncommitted ESA Funds</a:t>
            </a:r>
            <a:endParaRPr lang="en-US" sz="1600" b="1" i="1" dirty="0">
              <a:solidFill>
                <a:srgbClr val="FF0000"/>
              </a:solidFill>
            </a:endParaRPr>
          </a:p>
        </p:txBody>
      </p:sp>
      <p:sp>
        <p:nvSpPr>
          <p:cNvPr id="154" name="Flowchart: Manual Operation 153"/>
          <p:cNvSpPr>
            <a:spLocks noChangeAspect="1"/>
          </p:cNvSpPr>
          <p:nvPr/>
        </p:nvSpPr>
        <p:spPr>
          <a:xfrm rot="1455965">
            <a:off x="8344207" y="343444"/>
            <a:ext cx="70784" cy="97516"/>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ight Triangle 154"/>
          <p:cNvSpPr>
            <a:spLocks noChangeAspect="1"/>
          </p:cNvSpPr>
          <p:nvPr/>
        </p:nvSpPr>
        <p:spPr>
          <a:xfrm rot="601084" flipV="1">
            <a:off x="8362816" y="456702"/>
            <a:ext cx="50291" cy="8055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Flowchart: Manual Operation 155"/>
          <p:cNvSpPr>
            <a:spLocks noChangeAspect="1"/>
          </p:cNvSpPr>
          <p:nvPr/>
        </p:nvSpPr>
        <p:spPr>
          <a:xfrm rot="1455965">
            <a:off x="8354856" y="402844"/>
            <a:ext cx="50975" cy="77243"/>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Flowchart: Manual Operation 161"/>
          <p:cNvSpPr>
            <a:spLocks noChangeAspect="1"/>
          </p:cNvSpPr>
          <p:nvPr/>
        </p:nvSpPr>
        <p:spPr>
          <a:xfrm rot="1455965">
            <a:off x="8655419" y="343444"/>
            <a:ext cx="70784" cy="97516"/>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F0BE73EE-A1D5-488C-98DF-80CF7BD8CA57}"/>
              </a:ext>
            </a:extLst>
          </p:cNvPr>
          <p:cNvSpPr>
            <a:spLocks noGrp="1"/>
          </p:cNvSpPr>
          <p:nvPr>
            <p:ph type="title"/>
          </p:nvPr>
        </p:nvSpPr>
        <p:spPr>
          <a:xfrm>
            <a:off x="768881" y="755653"/>
            <a:ext cx="7554060" cy="765307"/>
          </a:xfrm>
        </p:spPr>
        <p:txBody>
          <a:bodyPr>
            <a:normAutofit/>
          </a:bodyPr>
          <a:lstStyle/>
          <a:p>
            <a:r>
              <a:rPr lang="en-US" sz="1800" b="1" dirty="0">
                <a:solidFill>
                  <a:schemeClr val="tx2"/>
                </a:solidFill>
              </a:rPr>
              <a:t>SCE Remaining 2009-2016 Unauthorized Unspent/Uncommitted Funds</a:t>
            </a:r>
          </a:p>
        </p:txBody>
      </p:sp>
      <p:sp>
        <p:nvSpPr>
          <p:cNvPr id="5" name="Slide Number Placeholder 4">
            <a:extLst>
              <a:ext uri="{FF2B5EF4-FFF2-40B4-BE49-F238E27FC236}">
                <a16:creationId xmlns:a16="http://schemas.microsoft.com/office/drawing/2014/main" id="{D10F8ADA-F1FF-4CCB-8B0A-6BB7AEA5535B}"/>
              </a:ext>
            </a:extLst>
          </p:cNvPr>
          <p:cNvSpPr>
            <a:spLocks noGrp="1"/>
          </p:cNvSpPr>
          <p:nvPr>
            <p:ph type="sldNum" sz="quarter" idx="12"/>
          </p:nvPr>
        </p:nvSpPr>
        <p:spPr/>
        <p:txBody>
          <a:bodyPr/>
          <a:lstStyle/>
          <a:p>
            <a:fld id="{DB6F5F74-756D-4BFF-9F39-53DD698FC919}" type="slidenum">
              <a:rPr lang="en-US" smtClean="0"/>
              <a:t>3</a:t>
            </a:fld>
            <a:endParaRPr lang="en-US" dirty="0"/>
          </a:p>
        </p:txBody>
      </p:sp>
      <p:pic>
        <p:nvPicPr>
          <p:cNvPr id="73" name="Content Placeholder 4"/>
          <p:cNvPicPr>
            <a:picLocks noGrp="1" noChangeAspect="1"/>
          </p:cNvPicPr>
          <p:nvPr>
            <p:ph idx="4294967295"/>
          </p:nvPr>
        </p:nvPicPr>
        <p:blipFill>
          <a:blip r:embed="rId4" cstate="print">
            <a:extLst>
              <a:ext uri="{28A0092B-C50C-407E-A947-70E740481C1C}">
                <a14:useLocalDpi xmlns:a14="http://schemas.microsoft.com/office/drawing/2010/main" val="0"/>
              </a:ext>
            </a:extLst>
          </a:blip>
          <a:stretch>
            <a:fillRect/>
          </a:stretch>
        </p:blipFill>
        <p:spPr>
          <a:xfrm>
            <a:off x="5021753" y="6202340"/>
            <a:ext cx="912813" cy="557213"/>
          </a:xfrm>
        </p:spPr>
      </p:pic>
      <p:pic>
        <p:nvPicPr>
          <p:cNvPr id="70" name="Picture 8"/>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7400" y="6275624"/>
            <a:ext cx="1308691" cy="48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70" descr="sce_logo">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98484" y="6294211"/>
            <a:ext cx="1066800" cy="38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10" descr="sdlmc2p"/>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50124" y="6207190"/>
            <a:ext cx="990600" cy="47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Object 6">
            <a:extLst>
              <a:ext uri="{FF2B5EF4-FFF2-40B4-BE49-F238E27FC236}">
                <a16:creationId xmlns:a16="http://schemas.microsoft.com/office/drawing/2014/main" id="{FFE2BB16-DF88-4C6D-B77D-C89804D05923}"/>
              </a:ext>
            </a:extLst>
          </p:cNvPr>
          <p:cNvGraphicFramePr>
            <a:graphicFrameLocks noChangeAspect="1"/>
          </p:cNvGraphicFramePr>
          <p:nvPr>
            <p:extLst>
              <p:ext uri="{D42A27DB-BD31-4B8C-83A1-F6EECF244321}">
                <p14:modId xmlns:p14="http://schemas.microsoft.com/office/powerpoint/2010/main" val="2468982600"/>
              </p:ext>
            </p:extLst>
          </p:nvPr>
        </p:nvGraphicFramePr>
        <p:xfrm>
          <a:off x="311150" y="1425574"/>
          <a:ext cx="8526772" cy="4594226"/>
        </p:xfrm>
        <a:graphic>
          <a:graphicData uri="http://schemas.openxmlformats.org/presentationml/2006/ole">
            <mc:AlternateContent xmlns:mc="http://schemas.openxmlformats.org/markup-compatibility/2006">
              <mc:Choice xmlns:v="urn:schemas-microsoft-com:vml" Requires="v">
                <p:oleObj spid="_x0000_s6168" name="Worksheet" r:id="rId9" imgW="10218553" imgH="4800759" progId="Excel.Sheet.12">
                  <p:embed/>
                </p:oleObj>
              </mc:Choice>
              <mc:Fallback>
                <p:oleObj name="Worksheet" r:id="rId9" imgW="10218553" imgH="4800759" progId="Excel.Sheet.12">
                  <p:embed/>
                  <p:pic>
                    <p:nvPicPr>
                      <p:cNvPr id="0" name=""/>
                      <p:cNvPicPr/>
                      <p:nvPr/>
                    </p:nvPicPr>
                    <p:blipFill>
                      <a:blip r:embed="rId10"/>
                      <a:stretch>
                        <a:fillRect/>
                      </a:stretch>
                    </p:blipFill>
                    <p:spPr>
                      <a:xfrm>
                        <a:off x="311150" y="1425574"/>
                        <a:ext cx="8526772" cy="4594226"/>
                      </a:xfrm>
                      <a:prstGeom prst="rect">
                        <a:avLst/>
                      </a:prstGeom>
                    </p:spPr>
                  </p:pic>
                </p:oleObj>
              </mc:Fallback>
            </mc:AlternateContent>
          </a:graphicData>
        </a:graphic>
      </p:graphicFrame>
    </p:spTree>
    <p:extLst>
      <p:ext uri="{BB962C8B-B14F-4D97-AF65-F5344CB8AC3E}">
        <p14:creationId xmlns:p14="http://schemas.microsoft.com/office/powerpoint/2010/main" val="2031265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Box 106"/>
          <p:cNvSpPr txBox="1"/>
          <p:nvPr/>
        </p:nvSpPr>
        <p:spPr>
          <a:xfrm>
            <a:off x="273144" y="76200"/>
            <a:ext cx="8083048" cy="523220"/>
          </a:xfrm>
          <a:prstGeom prst="rect">
            <a:avLst/>
          </a:prstGeom>
          <a:noFill/>
        </p:spPr>
        <p:txBody>
          <a:bodyPr wrap="square" rtlCol="0">
            <a:spAutoFit/>
          </a:bodyPr>
          <a:lstStyle/>
          <a:p>
            <a:r>
              <a:rPr lang="en-US" sz="2800" b="1" dirty="0"/>
              <a:t>Energy Savings Assistance Program </a:t>
            </a:r>
            <a:r>
              <a:rPr lang="en-US" sz="1600" i="1" dirty="0"/>
              <a:t>(cont’d) </a:t>
            </a:r>
            <a:r>
              <a:rPr lang="en-US" sz="1100" b="1" i="1" dirty="0"/>
              <a:t>Unspent/Uncommitted ESA Funds</a:t>
            </a:r>
            <a:endParaRPr lang="en-US" sz="1600" b="1" i="1" dirty="0">
              <a:solidFill>
                <a:srgbClr val="FF0000"/>
              </a:solidFill>
            </a:endParaRPr>
          </a:p>
        </p:txBody>
      </p:sp>
      <p:sp>
        <p:nvSpPr>
          <p:cNvPr id="154" name="Flowchart: Manual Operation 153"/>
          <p:cNvSpPr>
            <a:spLocks noChangeAspect="1"/>
          </p:cNvSpPr>
          <p:nvPr/>
        </p:nvSpPr>
        <p:spPr>
          <a:xfrm rot="1455965">
            <a:off x="8344207" y="343444"/>
            <a:ext cx="70784" cy="97516"/>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ight Triangle 154"/>
          <p:cNvSpPr>
            <a:spLocks noChangeAspect="1"/>
          </p:cNvSpPr>
          <p:nvPr/>
        </p:nvSpPr>
        <p:spPr>
          <a:xfrm rot="601084" flipV="1">
            <a:off x="8362816" y="456702"/>
            <a:ext cx="50291" cy="8055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Flowchart: Manual Operation 155"/>
          <p:cNvSpPr>
            <a:spLocks noChangeAspect="1"/>
          </p:cNvSpPr>
          <p:nvPr/>
        </p:nvSpPr>
        <p:spPr>
          <a:xfrm rot="1455965">
            <a:off x="8354856" y="402844"/>
            <a:ext cx="50975" cy="77243"/>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Flowchart: Manual Operation 161"/>
          <p:cNvSpPr>
            <a:spLocks noChangeAspect="1"/>
          </p:cNvSpPr>
          <p:nvPr/>
        </p:nvSpPr>
        <p:spPr>
          <a:xfrm rot="1455965">
            <a:off x="8655419" y="343444"/>
            <a:ext cx="70784" cy="97516"/>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F0BE73EE-A1D5-488C-98DF-80CF7BD8CA57}"/>
              </a:ext>
            </a:extLst>
          </p:cNvPr>
          <p:cNvSpPr>
            <a:spLocks noGrp="1"/>
          </p:cNvSpPr>
          <p:nvPr>
            <p:ph type="title"/>
          </p:nvPr>
        </p:nvSpPr>
        <p:spPr>
          <a:xfrm>
            <a:off x="748074" y="324290"/>
            <a:ext cx="7554060" cy="765307"/>
          </a:xfrm>
        </p:spPr>
        <p:txBody>
          <a:bodyPr>
            <a:normAutofit/>
          </a:bodyPr>
          <a:lstStyle/>
          <a:p>
            <a:r>
              <a:rPr lang="en-US" sz="1800" b="1" dirty="0">
                <a:solidFill>
                  <a:schemeClr val="tx2"/>
                </a:solidFill>
              </a:rPr>
              <a:t>SDG&amp;E Remaining Unspent Uncommitted Funds</a:t>
            </a:r>
          </a:p>
        </p:txBody>
      </p:sp>
      <p:sp>
        <p:nvSpPr>
          <p:cNvPr id="5" name="Slide Number Placeholder 4">
            <a:extLst>
              <a:ext uri="{FF2B5EF4-FFF2-40B4-BE49-F238E27FC236}">
                <a16:creationId xmlns:a16="http://schemas.microsoft.com/office/drawing/2014/main" id="{D10F8ADA-F1FF-4CCB-8B0A-6BB7AEA5535B}"/>
              </a:ext>
            </a:extLst>
          </p:cNvPr>
          <p:cNvSpPr>
            <a:spLocks noGrp="1"/>
          </p:cNvSpPr>
          <p:nvPr>
            <p:ph type="sldNum" sz="quarter" idx="12"/>
          </p:nvPr>
        </p:nvSpPr>
        <p:spPr/>
        <p:txBody>
          <a:bodyPr/>
          <a:lstStyle/>
          <a:p>
            <a:fld id="{DB6F5F74-756D-4BFF-9F39-53DD698FC919}" type="slidenum">
              <a:rPr lang="en-US" smtClean="0"/>
              <a:t>4</a:t>
            </a:fld>
            <a:endParaRPr lang="en-US" dirty="0"/>
          </a:p>
        </p:txBody>
      </p:sp>
      <p:pic>
        <p:nvPicPr>
          <p:cNvPr id="73" name="Content Placeholder 4"/>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5021753" y="6202340"/>
            <a:ext cx="912813" cy="557213"/>
          </a:xfrm>
        </p:spPr>
      </p:pic>
      <p:pic>
        <p:nvPicPr>
          <p:cNvPr id="70" name="Picture 8"/>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0" y="6275624"/>
            <a:ext cx="1308691" cy="48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70" descr="sce_logo">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98484" y="6294211"/>
            <a:ext cx="1066800" cy="38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10" descr="sdlmc2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50124" y="6207190"/>
            <a:ext cx="990600" cy="47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22352E2-9DA7-44F4-9607-018AC901A50D}"/>
              </a:ext>
            </a:extLst>
          </p:cNvPr>
          <p:cNvPicPr>
            <a:picLocks noChangeAspect="1"/>
          </p:cNvPicPr>
          <p:nvPr/>
        </p:nvPicPr>
        <p:blipFill>
          <a:blip r:embed="rId8"/>
          <a:stretch>
            <a:fillRect/>
          </a:stretch>
        </p:blipFill>
        <p:spPr>
          <a:xfrm>
            <a:off x="605084" y="895997"/>
            <a:ext cx="7854811" cy="5340307"/>
          </a:xfrm>
          <a:prstGeom prst="rect">
            <a:avLst/>
          </a:prstGeom>
        </p:spPr>
      </p:pic>
    </p:spTree>
    <p:extLst>
      <p:ext uri="{BB962C8B-B14F-4D97-AF65-F5344CB8AC3E}">
        <p14:creationId xmlns:p14="http://schemas.microsoft.com/office/powerpoint/2010/main" val="829569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Box 106"/>
          <p:cNvSpPr txBox="1"/>
          <p:nvPr/>
        </p:nvSpPr>
        <p:spPr>
          <a:xfrm>
            <a:off x="273144" y="76200"/>
            <a:ext cx="8083048" cy="523220"/>
          </a:xfrm>
          <a:prstGeom prst="rect">
            <a:avLst/>
          </a:prstGeom>
          <a:noFill/>
        </p:spPr>
        <p:txBody>
          <a:bodyPr wrap="square" rtlCol="0">
            <a:spAutoFit/>
          </a:bodyPr>
          <a:lstStyle/>
          <a:p>
            <a:r>
              <a:rPr lang="en-US" sz="2800" b="1" dirty="0"/>
              <a:t>Energy Savings Assistance Program </a:t>
            </a:r>
            <a:r>
              <a:rPr lang="en-US" sz="1600" i="1" dirty="0"/>
              <a:t>(cont’d) </a:t>
            </a:r>
            <a:r>
              <a:rPr lang="en-US" sz="1100" b="1" i="1" dirty="0"/>
              <a:t>Unspent/Uncommitted ESA Funds</a:t>
            </a:r>
            <a:endParaRPr lang="en-US" sz="1600" b="1" i="1" dirty="0">
              <a:solidFill>
                <a:srgbClr val="FF0000"/>
              </a:solidFill>
            </a:endParaRPr>
          </a:p>
        </p:txBody>
      </p:sp>
      <p:sp>
        <p:nvSpPr>
          <p:cNvPr id="154" name="Flowchart: Manual Operation 153"/>
          <p:cNvSpPr>
            <a:spLocks noChangeAspect="1"/>
          </p:cNvSpPr>
          <p:nvPr/>
        </p:nvSpPr>
        <p:spPr>
          <a:xfrm rot="1455965">
            <a:off x="8344207" y="343444"/>
            <a:ext cx="70784" cy="97516"/>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ight Triangle 154"/>
          <p:cNvSpPr>
            <a:spLocks noChangeAspect="1"/>
          </p:cNvSpPr>
          <p:nvPr/>
        </p:nvSpPr>
        <p:spPr>
          <a:xfrm rot="601084" flipV="1">
            <a:off x="8362816" y="456702"/>
            <a:ext cx="50291" cy="8055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Flowchart: Manual Operation 155"/>
          <p:cNvSpPr>
            <a:spLocks noChangeAspect="1"/>
          </p:cNvSpPr>
          <p:nvPr/>
        </p:nvSpPr>
        <p:spPr>
          <a:xfrm rot="1455965">
            <a:off x="8354856" y="402844"/>
            <a:ext cx="50975" cy="77243"/>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Flowchart: Manual Operation 161"/>
          <p:cNvSpPr>
            <a:spLocks noChangeAspect="1"/>
          </p:cNvSpPr>
          <p:nvPr/>
        </p:nvSpPr>
        <p:spPr>
          <a:xfrm rot="1455965">
            <a:off x="8655419" y="343444"/>
            <a:ext cx="70784" cy="97516"/>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F0BE73EE-A1D5-488C-98DF-80CF7BD8CA57}"/>
              </a:ext>
            </a:extLst>
          </p:cNvPr>
          <p:cNvSpPr>
            <a:spLocks noGrp="1"/>
          </p:cNvSpPr>
          <p:nvPr>
            <p:ph type="title"/>
          </p:nvPr>
        </p:nvSpPr>
        <p:spPr>
          <a:xfrm>
            <a:off x="768881" y="755653"/>
            <a:ext cx="7554060" cy="765307"/>
          </a:xfrm>
        </p:spPr>
        <p:txBody>
          <a:bodyPr>
            <a:normAutofit/>
          </a:bodyPr>
          <a:lstStyle/>
          <a:p>
            <a:r>
              <a:rPr lang="en-US" sz="1800" b="1" dirty="0">
                <a:solidFill>
                  <a:schemeClr val="tx2"/>
                </a:solidFill>
              </a:rPr>
              <a:t>SoCalGas Remaining Unspent Funds</a:t>
            </a:r>
          </a:p>
        </p:txBody>
      </p:sp>
      <p:sp>
        <p:nvSpPr>
          <p:cNvPr id="5" name="Slide Number Placeholder 4">
            <a:extLst>
              <a:ext uri="{FF2B5EF4-FFF2-40B4-BE49-F238E27FC236}">
                <a16:creationId xmlns:a16="http://schemas.microsoft.com/office/drawing/2014/main" id="{D10F8ADA-F1FF-4CCB-8B0A-6BB7AEA5535B}"/>
              </a:ext>
            </a:extLst>
          </p:cNvPr>
          <p:cNvSpPr>
            <a:spLocks noGrp="1"/>
          </p:cNvSpPr>
          <p:nvPr>
            <p:ph type="sldNum" sz="quarter" idx="12"/>
          </p:nvPr>
        </p:nvSpPr>
        <p:spPr/>
        <p:txBody>
          <a:bodyPr/>
          <a:lstStyle/>
          <a:p>
            <a:fld id="{DB6F5F74-756D-4BFF-9F39-53DD698FC919}" type="slidenum">
              <a:rPr lang="en-US" smtClean="0"/>
              <a:t>5</a:t>
            </a:fld>
            <a:endParaRPr lang="en-US" dirty="0"/>
          </a:p>
        </p:txBody>
      </p:sp>
      <p:pic>
        <p:nvPicPr>
          <p:cNvPr id="73" name="Content Placeholder 4"/>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5021753" y="6202340"/>
            <a:ext cx="912813" cy="557213"/>
          </a:xfrm>
        </p:spPr>
      </p:pic>
      <p:pic>
        <p:nvPicPr>
          <p:cNvPr id="70" name="Picture 8"/>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0" y="6275624"/>
            <a:ext cx="1308691" cy="48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70" descr="sce_logo">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98484" y="6294211"/>
            <a:ext cx="1066800" cy="38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10" descr="sdlmc2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50124" y="6207190"/>
            <a:ext cx="990600" cy="47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0362C28E-DE40-4CB5-AB77-B86EAF6428C2}"/>
              </a:ext>
            </a:extLst>
          </p:cNvPr>
          <p:cNvPicPr>
            <a:picLocks noChangeAspect="1"/>
          </p:cNvPicPr>
          <p:nvPr/>
        </p:nvPicPr>
        <p:blipFill>
          <a:blip r:embed="rId8"/>
          <a:stretch>
            <a:fillRect/>
          </a:stretch>
        </p:blipFill>
        <p:spPr>
          <a:xfrm>
            <a:off x="228510" y="1472896"/>
            <a:ext cx="8548529" cy="3822790"/>
          </a:xfrm>
          <a:prstGeom prst="rect">
            <a:avLst/>
          </a:prstGeom>
        </p:spPr>
      </p:pic>
    </p:spTree>
    <p:extLst>
      <p:ext uri="{BB962C8B-B14F-4D97-AF65-F5344CB8AC3E}">
        <p14:creationId xmlns:p14="http://schemas.microsoft.com/office/powerpoint/2010/main" val="2079383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Box 106"/>
          <p:cNvSpPr txBox="1"/>
          <p:nvPr/>
        </p:nvSpPr>
        <p:spPr>
          <a:xfrm>
            <a:off x="273144" y="156189"/>
            <a:ext cx="7613492" cy="523220"/>
          </a:xfrm>
          <a:prstGeom prst="rect">
            <a:avLst/>
          </a:prstGeom>
          <a:noFill/>
        </p:spPr>
        <p:txBody>
          <a:bodyPr wrap="square" rtlCol="0">
            <a:spAutoFit/>
          </a:bodyPr>
          <a:lstStyle/>
          <a:p>
            <a:r>
              <a:rPr lang="en-US" sz="2800" b="1" dirty="0">
                <a:cs typeface="Arial" panose="020B0604020202020204" pitchFamily="34" charset="0"/>
              </a:rPr>
              <a:t>Energy Savings Assistance Program </a:t>
            </a:r>
            <a:r>
              <a:rPr lang="en-US" sz="1600" i="1" dirty="0"/>
              <a:t>(cont’d) </a:t>
            </a:r>
            <a:endParaRPr lang="en-US" sz="1600" dirty="0">
              <a:solidFill>
                <a:srgbClr val="FF0000"/>
              </a:solidFill>
              <a:cs typeface="Arial" panose="020B0604020202020204" pitchFamily="34" charset="0"/>
            </a:endParaRPr>
          </a:p>
        </p:txBody>
      </p:sp>
      <p:sp>
        <p:nvSpPr>
          <p:cNvPr id="114" name="Flowchart: Manual Operation 113"/>
          <p:cNvSpPr>
            <a:spLocks noChangeAspect="1"/>
          </p:cNvSpPr>
          <p:nvPr/>
        </p:nvSpPr>
        <p:spPr>
          <a:xfrm rot="1455965">
            <a:off x="6830846" y="341592"/>
            <a:ext cx="70784" cy="97516"/>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5" name="Right Triangle 114"/>
          <p:cNvSpPr>
            <a:spLocks noChangeAspect="1"/>
          </p:cNvSpPr>
          <p:nvPr/>
        </p:nvSpPr>
        <p:spPr>
          <a:xfrm rot="601084" flipV="1">
            <a:off x="6849455" y="454850"/>
            <a:ext cx="50291" cy="8055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6" name="Flowchart: Manual Operation 115"/>
          <p:cNvSpPr>
            <a:spLocks noChangeAspect="1"/>
          </p:cNvSpPr>
          <p:nvPr/>
        </p:nvSpPr>
        <p:spPr>
          <a:xfrm rot="1455965">
            <a:off x="6841495" y="400992"/>
            <a:ext cx="50975" cy="77243"/>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2" name="Flowchart: Manual Operation 121"/>
          <p:cNvSpPr>
            <a:spLocks noChangeAspect="1"/>
          </p:cNvSpPr>
          <p:nvPr/>
        </p:nvSpPr>
        <p:spPr>
          <a:xfrm rot="1455965">
            <a:off x="7133023" y="341591"/>
            <a:ext cx="70784" cy="97516"/>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3" name="Right Triangle 122"/>
          <p:cNvSpPr>
            <a:spLocks noChangeAspect="1"/>
          </p:cNvSpPr>
          <p:nvPr/>
        </p:nvSpPr>
        <p:spPr>
          <a:xfrm rot="601084" flipV="1">
            <a:off x="7151632" y="454849"/>
            <a:ext cx="50291" cy="8055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0" name="Flowchart: Manual Operation 129"/>
          <p:cNvSpPr>
            <a:spLocks noChangeAspect="1"/>
          </p:cNvSpPr>
          <p:nvPr/>
        </p:nvSpPr>
        <p:spPr>
          <a:xfrm rot="1455965">
            <a:off x="7437224" y="343365"/>
            <a:ext cx="70784" cy="97516"/>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2" name="Flowchart: Manual Operation 131"/>
          <p:cNvSpPr>
            <a:spLocks noChangeAspect="1"/>
          </p:cNvSpPr>
          <p:nvPr/>
        </p:nvSpPr>
        <p:spPr>
          <a:xfrm rot="1455965">
            <a:off x="7447873" y="402765"/>
            <a:ext cx="50975" cy="77243"/>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8" name="Flowchart: Manual Operation 137"/>
          <p:cNvSpPr>
            <a:spLocks noChangeAspect="1"/>
          </p:cNvSpPr>
          <p:nvPr/>
        </p:nvSpPr>
        <p:spPr>
          <a:xfrm rot="1455965">
            <a:off x="7735033" y="343363"/>
            <a:ext cx="70784" cy="97516"/>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9" name="Right Triangle 138"/>
          <p:cNvSpPr>
            <a:spLocks noChangeAspect="1"/>
          </p:cNvSpPr>
          <p:nvPr/>
        </p:nvSpPr>
        <p:spPr>
          <a:xfrm rot="601084" flipV="1">
            <a:off x="7753642" y="456621"/>
            <a:ext cx="50291" cy="8055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0" name="Flowchart: Manual Operation 139"/>
          <p:cNvSpPr>
            <a:spLocks noChangeAspect="1"/>
          </p:cNvSpPr>
          <p:nvPr/>
        </p:nvSpPr>
        <p:spPr>
          <a:xfrm rot="1455965">
            <a:off x="7745682" y="402763"/>
            <a:ext cx="50975" cy="77243"/>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6" name="Flowchart: Manual Operation 145"/>
          <p:cNvSpPr>
            <a:spLocks noChangeAspect="1"/>
          </p:cNvSpPr>
          <p:nvPr/>
        </p:nvSpPr>
        <p:spPr>
          <a:xfrm rot="1455965">
            <a:off x="8043077" y="343444"/>
            <a:ext cx="70784" cy="97516"/>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7" name="Right Triangle 146"/>
          <p:cNvSpPr>
            <a:spLocks noChangeAspect="1"/>
          </p:cNvSpPr>
          <p:nvPr/>
        </p:nvSpPr>
        <p:spPr>
          <a:xfrm rot="601084" flipV="1">
            <a:off x="8061686" y="456702"/>
            <a:ext cx="50291" cy="8055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8" name="Flowchart: Manual Operation 147"/>
          <p:cNvSpPr>
            <a:spLocks noChangeAspect="1"/>
          </p:cNvSpPr>
          <p:nvPr/>
        </p:nvSpPr>
        <p:spPr>
          <a:xfrm rot="1455965">
            <a:off x="8053726" y="402844"/>
            <a:ext cx="50975" cy="77243"/>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2" name="Flowchart: Manual Operation 161"/>
          <p:cNvSpPr>
            <a:spLocks noChangeAspect="1"/>
          </p:cNvSpPr>
          <p:nvPr/>
        </p:nvSpPr>
        <p:spPr>
          <a:xfrm rot="1455965">
            <a:off x="8655419" y="343444"/>
            <a:ext cx="70784" cy="97516"/>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0" name="Flowchart: Manual Operation 169"/>
          <p:cNvSpPr>
            <a:spLocks noChangeAspect="1"/>
          </p:cNvSpPr>
          <p:nvPr/>
        </p:nvSpPr>
        <p:spPr>
          <a:xfrm rot="1455965">
            <a:off x="6517074" y="343444"/>
            <a:ext cx="70784" cy="97516"/>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1" name="Right Triangle 170"/>
          <p:cNvSpPr>
            <a:spLocks noChangeAspect="1"/>
          </p:cNvSpPr>
          <p:nvPr/>
        </p:nvSpPr>
        <p:spPr>
          <a:xfrm rot="601084" flipV="1">
            <a:off x="6535683" y="456702"/>
            <a:ext cx="50291" cy="8055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2" name="Flowchart: Manual Operation 171"/>
          <p:cNvSpPr>
            <a:spLocks noChangeAspect="1"/>
          </p:cNvSpPr>
          <p:nvPr/>
        </p:nvSpPr>
        <p:spPr>
          <a:xfrm rot="1455965">
            <a:off x="6527723" y="402844"/>
            <a:ext cx="50975" cy="77243"/>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Slide Number Placeholder 1">
            <a:extLst>
              <a:ext uri="{FF2B5EF4-FFF2-40B4-BE49-F238E27FC236}">
                <a16:creationId xmlns:a16="http://schemas.microsoft.com/office/drawing/2014/main" id="{E9A7381D-13D9-443E-8D54-3CF2399C2B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6F5F74-756D-4BFF-9F39-53DD698FC91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4" name="Picture 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6086451"/>
            <a:ext cx="1308691" cy="48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74" descr="sce_log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4372" y="6086451"/>
            <a:ext cx="1066800" cy="38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10" descr="sdlmc2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5400" y="5999430"/>
            <a:ext cx="990600" cy="47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Content Placeholder 4"/>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7220719" y="5942256"/>
            <a:ext cx="912279" cy="556490"/>
          </a:xfrm>
        </p:spPr>
      </p:pic>
      <p:graphicFrame>
        <p:nvGraphicFramePr>
          <p:cNvPr id="26" name="Table 25">
            <a:extLst>
              <a:ext uri="{FF2B5EF4-FFF2-40B4-BE49-F238E27FC236}">
                <a16:creationId xmlns:a16="http://schemas.microsoft.com/office/drawing/2014/main" id="{9145895F-B87B-4305-9F91-82DDFA55CC41}"/>
              </a:ext>
            </a:extLst>
          </p:cNvPr>
          <p:cNvGraphicFramePr>
            <a:graphicFrameLocks noGrp="1"/>
          </p:cNvGraphicFramePr>
          <p:nvPr>
            <p:extLst>
              <p:ext uri="{D42A27DB-BD31-4B8C-83A1-F6EECF244321}">
                <p14:modId xmlns:p14="http://schemas.microsoft.com/office/powerpoint/2010/main" val="1364235335"/>
              </p:ext>
            </p:extLst>
          </p:nvPr>
        </p:nvGraphicFramePr>
        <p:xfrm>
          <a:off x="990600" y="854575"/>
          <a:ext cx="6819678" cy="5218968"/>
        </p:xfrm>
        <a:graphic>
          <a:graphicData uri="http://schemas.openxmlformats.org/drawingml/2006/table">
            <a:tbl>
              <a:tblPr firstRow="1" bandRow="1">
                <a:tableStyleId>{3B4B98B0-60AC-42C2-AFA5-B58CD77FA1E5}</a:tableStyleId>
              </a:tblPr>
              <a:tblGrid>
                <a:gridCol w="835527">
                  <a:extLst>
                    <a:ext uri="{9D8B030D-6E8A-4147-A177-3AD203B41FA5}">
                      <a16:colId xmlns:a16="http://schemas.microsoft.com/office/drawing/2014/main" val="20000"/>
                    </a:ext>
                  </a:extLst>
                </a:gridCol>
                <a:gridCol w="5984151">
                  <a:extLst>
                    <a:ext uri="{9D8B030D-6E8A-4147-A177-3AD203B41FA5}">
                      <a16:colId xmlns:a16="http://schemas.microsoft.com/office/drawing/2014/main" val="20002"/>
                    </a:ext>
                  </a:extLst>
                </a:gridCol>
              </a:tblGrid>
              <a:tr h="306171">
                <a:tc gridSpan="2">
                  <a:txBody>
                    <a:bodyPr/>
                    <a:lstStyle/>
                    <a:p>
                      <a:pPr algn="ctr"/>
                      <a:r>
                        <a:rPr lang="en-US" sz="1600" dirty="0">
                          <a:solidFill>
                            <a:schemeClr val="tx2"/>
                          </a:solidFill>
                        </a:rPr>
                        <a:t>Top Two Drivers for Unspent Funds</a:t>
                      </a:r>
                    </a:p>
                  </a:txBody>
                  <a:tcPr anchor="b"/>
                </a:tc>
                <a:tc hMerge="1">
                  <a:txBody>
                    <a:bodyPr/>
                    <a:lstStyle/>
                    <a:p>
                      <a:endParaRPr lang="en-US" dirty="0"/>
                    </a:p>
                  </a:txBody>
                  <a:tcPr/>
                </a:tc>
                <a:extLst>
                  <a:ext uri="{0D108BD9-81ED-4DB2-BD59-A6C34878D82A}">
                    <a16:rowId xmlns:a16="http://schemas.microsoft.com/office/drawing/2014/main" val="10000"/>
                  </a:ext>
                </a:extLst>
              </a:tr>
              <a:tr h="278337">
                <a:tc>
                  <a:txBody>
                    <a:bodyPr/>
                    <a:lstStyle/>
                    <a:p>
                      <a:pPr algn="ctr"/>
                      <a:r>
                        <a:rPr lang="en-US" sz="1400" b="1" dirty="0"/>
                        <a:t>IOU</a:t>
                      </a:r>
                    </a:p>
                  </a:txBody>
                  <a:tcPr anchor="b"/>
                </a:tc>
                <a:tc>
                  <a:txBody>
                    <a:bodyPr/>
                    <a:lstStyle/>
                    <a:p>
                      <a:pPr algn="ctr"/>
                      <a:r>
                        <a:rPr lang="en-US" sz="1400" b="1" dirty="0"/>
                        <a:t>Drivers</a:t>
                      </a:r>
                    </a:p>
                  </a:txBody>
                  <a:tcPr anchor="b"/>
                </a:tc>
                <a:extLst>
                  <a:ext uri="{0D108BD9-81ED-4DB2-BD59-A6C34878D82A}">
                    <a16:rowId xmlns:a16="http://schemas.microsoft.com/office/drawing/2014/main" val="10001"/>
                  </a:ext>
                </a:extLst>
              </a:tr>
              <a:tr h="1984891">
                <a:tc>
                  <a:txBody>
                    <a:bodyPr/>
                    <a:lstStyle/>
                    <a:p>
                      <a:pPr algn="ctr" fontAlgn="b"/>
                      <a:r>
                        <a:rPr lang="en-US" sz="1200" b="0" i="0" u="none" strike="noStrike" dirty="0">
                          <a:solidFill>
                            <a:schemeClr val="tx1"/>
                          </a:solidFill>
                          <a:effectLst/>
                          <a:latin typeface="+mn-lt"/>
                        </a:rPr>
                        <a:t>PG&amp;E</a:t>
                      </a:r>
                    </a:p>
                  </a:txBody>
                  <a:tcPr marL="9525" marR="9525" marT="9525" marB="0"/>
                </a:tc>
                <a:tc>
                  <a:txBody>
                    <a:bodyPr/>
                    <a:lstStyle/>
                    <a:p>
                      <a:pPr marL="228600" indent="-228600" algn="l" fontAlgn="b">
                        <a:spcAft>
                          <a:spcPts val="600"/>
                        </a:spcAft>
                        <a:buFont typeface="+mj-lt"/>
                        <a:buAutoNum type="arabicPeriod"/>
                      </a:pPr>
                      <a:r>
                        <a:rPr kumimoji="0" lang="en-US" sz="1100" b="0" i="0" u="none" strike="noStrike" kern="1200" cap="none" spc="0" normalizeH="0" baseline="0" noProof="0" dirty="0">
                          <a:ln>
                            <a:noFill/>
                          </a:ln>
                          <a:solidFill>
                            <a:schemeClr val="tx1"/>
                          </a:solidFill>
                          <a:effectLst/>
                          <a:uLnTx/>
                          <a:uFillTx/>
                          <a:latin typeface="Calibri" panose="020F0502020204030204" pitchFamily="34" charset="0"/>
                          <a:cs typeface="+mn-cs"/>
                        </a:rPr>
                        <a:t>Authorized PY2017-18 (Table 1) Unspent Funds were carried forward to 2019:  ESA budget under spent due to not meeting homes treated goals in 2017-2018, and over estimation of measures to be installed.  We’ve onboarded additional contractors and anticipate addressing the delta in homes treated in 2019 and 2020.</a:t>
                      </a:r>
                    </a:p>
                    <a:p>
                      <a:pPr marL="228600" indent="-228600" algn="l" fontAlgn="b">
                        <a:spcAft>
                          <a:spcPts val="600"/>
                        </a:spcAft>
                        <a:buFont typeface="+mj-lt"/>
                        <a:buAutoNum type="arabicPeriod"/>
                      </a:pPr>
                      <a:r>
                        <a:rPr kumimoji="0" lang="en-US" sz="1100" b="0" i="0" u="none" strike="noStrike" kern="1200" cap="none" spc="0" normalizeH="0" baseline="0" noProof="0" dirty="0">
                          <a:ln>
                            <a:noFill/>
                          </a:ln>
                          <a:solidFill>
                            <a:schemeClr val="tx1"/>
                          </a:solidFill>
                          <a:effectLst/>
                          <a:uLnTx/>
                          <a:uFillTx/>
                          <a:latin typeface="Calibri" panose="020F0502020204030204" pitchFamily="34" charset="0"/>
                          <a:cs typeface="+mn-cs"/>
                        </a:rPr>
                        <a:t>2009-2016 Unspent Funds committed for ESA 2017-2020 through Conforming and Mid-Cycle Advice Letters (Table 1A): 1. </a:t>
                      </a:r>
                      <a:r>
                        <a:rPr lang="en-US" sz="1100" b="0" i="0" u="none" strike="noStrike" kern="1200" cap="none" spc="0" normalizeH="0" baseline="0" noProof="0" dirty="0">
                          <a:ln>
                            <a:noFill/>
                          </a:ln>
                          <a:solidFill>
                            <a:schemeClr val="tx1"/>
                          </a:solidFill>
                          <a:effectLst/>
                          <a:uLnTx/>
                          <a:uFillTx/>
                          <a:latin typeface="+mn-lt"/>
                          <a:cs typeface="+mn-cs"/>
                        </a:rPr>
                        <a:t>Delayed launch of new measures pending 2018 Mid-Cycle Advice Letter Filing Resolution.  </a:t>
                      </a:r>
                      <a:r>
                        <a:rPr kumimoji="0" lang="en-US" sz="1100" b="0" i="0" u="none" strike="noStrike" kern="1200" cap="none" spc="0" normalizeH="0" baseline="0" noProof="0" dirty="0">
                          <a:ln>
                            <a:noFill/>
                          </a:ln>
                          <a:solidFill>
                            <a:schemeClr val="tx1"/>
                          </a:solidFill>
                          <a:effectLst/>
                          <a:uLnTx/>
                          <a:uFillTx/>
                          <a:latin typeface="+mn-lt"/>
                          <a:cs typeface="+mn-cs"/>
                        </a:rPr>
                        <a:t>2.</a:t>
                      </a:r>
                      <a:r>
                        <a:rPr lang="en-US" sz="1100" b="0" i="0" u="none" strike="noStrike" kern="1200" cap="none" spc="0" normalizeH="0" baseline="0" noProof="0" dirty="0">
                          <a:ln>
                            <a:noFill/>
                          </a:ln>
                          <a:solidFill>
                            <a:schemeClr val="tx1"/>
                          </a:solidFill>
                          <a:effectLst/>
                          <a:uLnTx/>
                          <a:uFillTx/>
                          <a:latin typeface="+mn-lt"/>
                          <a:cs typeface="+mn-cs"/>
                        </a:rPr>
                        <a:t> Delayed start installing measures for </a:t>
                      </a:r>
                      <a:r>
                        <a:rPr kumimoji="0" lang="en-US" sz="1100" b="0" i="0" u="none" strike="noStrike" kern="1200" cap="none" spc="0" normalizeH="0" baseline="0" noProof="0" dirty="0" err="1">
                          <a:ln>
                            <a:noFill/>
                          </a:ln>
                          <a:solidFill>
                            <a:schemeClr val="tx1"/>
                          </a:solidFill>
                          <a:effectLst/>
                          <a:uLnTx/>
                          <a:uFillTx/>
                          <a:latin typeface="Calibri" panose="020F0502020204030204" pitchFamily="34" charset="0"/>
                          <a:cs typeface="+mn-cs"/>
                        </a:rPr>
                        <a:t>MultiFamily</a:t>
                      </a:r>
                      <a:r>
                        <a:rPr kumimoji="0" lang="en-US" sz="1100" b="0" i="0" u="none" strike="noStrike" kern="1200" cap="none" spc="0" normalizeH="0" baseline="0" noProof="0" dirty="0">
                          <a:ln>
                            <a:noFill/>
                          </a:ln>
                          <a:solidFill>
                            <a:schemeClr val="tx1"/>
                          </a:solidFill>
                          <a:effectLst/>
                          <a:uLnTx/>
                          <a:uFillTx/>
                          <a:latin typeface="Calibri" panose="020F0502020204030204" pitchFamily="34" charset="0"/>
                          <a:cs typeface="+mn-cs"/>
                        </a:rPr>
                        <a:t> Common Area Measure (CAM) as a result of transitioning to a deemed measures program based on options provided by Energy Division; this spend will shift to 2020.</a:t>
                      </a:r>
                    </a:p>
                    <a:p>
                      <a:pPr marL="228600" indent="-228600" algn="l" fontAlgn="b">
                        <a:spcAft>
                          <a:spcPts val="600"/>
                        </a:spcAft>
                        <a:buFont typeface="+mj-lt"/>
                        <a:buAutoNum type="arabicPeriod"/>
                      </a:pPr>
                      <a:r>
                        <a:rPr lang="en-US" sz="1100" b="0" i="0" u="none" strike="noStrike" dirty="0">
                          <a:solidFill>
                            <a:schemeClr val="tx1"/>
                          </a:solidFill>
                          <a:effectLst/>
                          <a:latin typeface="+mn-lt"/>
                        </a:rPr>
                        <a:t>Remaining Uncommitted 2009-2016 Unspent Funding:  This is being used to offset 2020 collections that would otherwise have been required in this program cycle, per D.17-12-009, OP.137, and will be spent by 2021.</a:t>
                      </a:r>
                    </a:p>
                  </a:txBody>
                  <a:tcPr marL="9525" marR="9525" marT="9525" marB="0"/>
                </a:tc>
                <a:extLst>
                  <a:ext uri="{0D108BD9-81ED-4DB2-BD59-A6C34878D82A}">
                    <a16:rowId xmlns:a16="http://schemas.microsoft.com/office/drawing/2014/main" val="10002"/>
                  </a:ext>
                </a:extLst>
              </a:tr>
              <a:tr h="1149880">
                <a:tc>
                  <a:txBody>
                    <a:bodyPr/>
                    <a:lstStyle/>
                    <a:p>
                      <a:pPr algn="ctr" fontAlgn="b"/>
                      <a:r>
                        <a:rPr lang="en-US" sz="1200" b="0" u="none" strike="noStrike" dirty="0">
                          <a:effectLst/>
                        </a:rPr>
                        <a:t>SCE</a:t>
                      </a:r>
                      <a:endParaRPr lang="en-US" sz="1200" b="0" i="0" u="none" strike="noStrike" dirty="0">
                        <a:effectLst/>
                        <a:latin typeface="+mn-lt"/>
                      </a:endParaRPr>
                    </a:p>
                  </a:txBody>
                  <a:tcPr marL="9525" marR="9525" marT="9525" marB="0"/>
                </a:tc>
                <a:tc>
                  <a:txBody>
                    <a:bodyPr/>
                    <a:lstStyle/>
                    <a:p>
                      <a:pPr marL="227013" marR="0" lvl="0" indent="-227013" algn="l" rtl="0" eaLnBrk="1" fontAlgn="b" latinLnBrk="0" hangingPunct="1">
                        <a:lnSpc>
                          <a:spcPct val="100000"/>
                        </a:lnSpc>
                        <a:spcBef>
                          <a:spcPts val="0"/>
                        </a:spcBef>
                        <a:spcAft>
                          <a:spcPts val="600"/>
                        </a:spcAft>
                        <a:buFontTx/>
                        <a:buNone/>
                      </a:pPr>
                      <a:r>
                        <a:rPr lang="en-US" sz="1100" b="0" i="0" u="none" strike="noStrike" baseline="0" dirty="0">
                          <a:solidFill>
                            <a:schemeClr val="tx1"/>
                          </a:solidFill>
                          <a:effectLst/>
                          <a:latin typeface="+mn-lt"/>
                        </a:rPr>
                        <a:t>1.   Original "first touch" eligible population increasingly diminished as we near the end of the program cycle.</a:t>
                      </a:r>
                    </a:p>
                    <a:p>
                      <a:pPr marL="227013" marR="0" lvl="0" indent="-227013" algn="l" rtl="0" eaLnBrk="1" fontAlgn="b" latinLnBrk="0" hangingPunct="1">
                        <a:lnSpc>
                          <a:spcPct val="100000"/>
                        </a:lnSpc>
                        <a:spcBef>
                          <a:spcPts val="0"/>
                        </a:spcBef>
                        <a:spcAft>
                          <a:spcPts val="600"/>
                        </a:spcAft>
                        <a:buFontTx/>
                        <a:buNone/>
                      </a:pPr>
                      <a:r>
                        <a:rPr lang="en-US" sz="1100" b="0" i="0" u="none" strike="noStrike" baseline="0" dirty="0">
                          <a:solidFill>
                            <a:schemeClr val="tx1"/>
                          </a:solidFill>
                          <a:effectLst/>
                          <a:latin typeface="+mn-lt"/>
                        </a:rPr>
                        <a:t>2.    Inaccurate assumptions on customers Willingness &amp; Feasible to Participate. Customers have been marketed to, but still choose to not enroll despite the program benefits.</a:t>
                      </a:r>
                    </a:p>
                    <a:p>
                      <a:pPr marL="227013" marR="0" lvl="0" indent="-227013" algn="l" rtl="0" eaLnBrk="1" fontAlgn="b" latinLnBrk="0" hangingPunct="1">
                        <a:lnSpc>
                          <a:spcPct val="100000"/>
                        </a:lnSpc>
                        <a:spcBef>
                          <a:spcPts val="0"/>
                        </a:spcBef>
                        <a:spcAft>
                          <a:spcPts val="600"/>
                        </a:spcAft>
                        <a:buFontTx/>
                        <a:buNone/>
                      </a:pPr>
                      <a:r>
                        <a:rPr lang="en-US" sz="1100" b="0" i="0" u="none" strike="noStrike" baseline="0" dirty="0">
                          <a:solidFill>
                            <a:schemeClr val="tx1"/>
                          </a:solidFill>
                          <a:effectLst/>
                          <a:latin typeface="+mn-lt"/>
                        </a:rPr>
                        <a:t>3.    So far, limited opportunities to leverage with CSD. Current projects have few potential measures that SCE can reimburse CSD for.</a:t>
                      </a:r>
                    </a:p>
                  </a:txBody>
                  <a:tcPr marL="9525" marR="9525" marT="9525" marB="0"/>
                </a:tc>
                <a:extLst>
                  <a:ext uri="{0D108BD9-81ED-4DB2-BD59-A6C34878D82A}">
                    <a16:rowId xmlns:a16="http://schemas.microsoft.com/office/drawing/2014/main" val="10003"/>
                  </a:ext>
                </a:extLst>
              </a:tr>
              <a:tr h="579289">
                <a:tc>
                  <a:txBody>
                    <a:bodyPr/>
                    <a:lstStyle/>
                    <a:p>
                      <a:pPr algn="ctr" fontAlgn="b"/>
                      <a:r>
                        <a:rPr lang="en-US" sz="1200" b="0" u="none" strike="noStrike" dirty="0">
                          <a:effectLst/>
                        </a:rPr>
                        <a:t>SoCalGas</a:t>
                      </a:r>
                      <a:endParaRPr lang="en-US" sz="1200" b="0" i="0" u="none" strike="noStrike" dirty="0">
                        <a:effectLst/>
                        <a:latin typeface="+mn-lt"/>
                      </a:endParaRPr>
                    </a:p>
                  </a:txBody>
                  <a:tcPr marL="9525" marR="9525" marT="9525" marB="0"/>
                </a:tc>
                <a:tc>
                  <a:txBody>
                    <a:bodyPr/>
                    <a:lstStyle/>
                    <a:p>
                      <a:pPr marL="174625" indent="-174625" algn="l" rtl="0" fontAlgn="b">
                        <a:spcAft>
                          <a:spcPts val="600"/>
                        </a:spcAft>
                      </a:pPr>
                      <a:r>
                        <a:rPr lang="en-US" sz="1100" b="0" i="0" u="none" strike="noStrike" dirty="0">
                          <a:solidFill>
                            <a:schemeClr val="tx1"/>
                          </a:solidFill>
                          <a:effectLst/>
                          <a:latin typeface="+mn-lt"/>
                        </a:rPr>
                        <a:t>1.  Penetration rates below the original forecast and goals.  This is a result of the challenges the program   faces in finding and enrolling new, untreated, eligible and willing customers.</a:t>
                      </a:r>
                    </a:p>
                    <a:p>
                      <a:pPr algn="l" rtl="0" fontAlgn="b">
                        <a:spcAft>
                          <a:spcPts val="600"/>
                        </a:spcAft>
                      </a:pPr>
                      <a:r>
                        <a:rPr lang="en-US" sz="1100" b="0" i="0" u="none" strike="noStrike" dirty="0">
                          <a:solidFill>
                            <a:schemeClr val="tx1"/>
                          </a:solidFill>
                          <a:effectLst/>
                          <a:latin typeface="+mn-lt"/>
                        </a:rPr>
                        <a:t>2.  Lower forecast rates of feasibility for some of the program measures.  </a:t>
                      </a:r>
                    </a:p>
                  </a:txBody>
                  <a:tcPr marL="9525" marR="9525" marT="9525" marB="0"/>
                </a:tc>
                <a:extLst>
                  <a:ext uri="{0D108BD9-81ED-4DB2-BD59-A6C34878D82A}">
                    <a16:rowId xmlns:a16="http://schemas.microsoft.com/office/drawing/2014/main" val="10004"/>
                  </a:ext>
                </a:extLst>
              </a:tr>
              <a:tr h="648873">
                <a:tc>
                  <a:txBody>
                    <a:bodyPr/>
                    <a:lstStyle/>
                    <a:p>
                      <a:pPr algn="ctr" fontAlgn="b"/>
                      <a:r>
                        <a:rPr lang="en-US" sz="1200" b="0" u="none" strike="noStrike" dirty="0">
                          <a:effectLst/>
                        </a:rPr>
                        <a:t>SDG&amp;E</a:t>
                      </a:r>
                      <a:endParaRPr lang="en-US" sz="1200" b="0" i="0" u="none" strike="noStrike" dirty="0">
                        <a:effectLst/>
                        <a:latin typeface="+mn-lt"/>
                      </a:endParaRPr>
                    </a:p>
                  </a:txBody>
                  <a:tcPr marL="9525" marR="9525" marT="9525" marB="0"/>
                </a:tc>
                <a:tc>
                  <a:txBody>
                    <a:bodyPr/>
                    <a:lstStyle/>
                    <a:p>
                      <a:pPr marL="0" marR="0" lvl="0" indent="0" algn="l" rtl="0" eaLnBrk="1" fontAlgn="b" latinLnBrk="0" hangingPunct="1">
                        <a:lnSpc>
                          <a:spcPct val="100000"/>
                        </a:lnSpc>
                        <a:spcBef>
                          <a:spcPts val="0"/>
                        </a:spcBef>
                        <a:spcAft>
                          <a:spcPts val="600"/>
                        </a:spcAft>
                        <a:buFontTx/>
                        <a:buNone/>
                      </a:pPr>
                      <a:r>
                        <a:rPr lang="en-US" sz="1100" strike="noStrike" kern="1200" baseline="0" dirty="0">
                          <a:solidFill>
                            <a:schemeClr val="tx1"/>
                          </a:solidFill>
                          <a:effectLst/>
                        </a:rPr>
                        <a:t>1. Over estimation of measure to be installed.</a:t>
                      </a:r>
                    </a:p>
                    <a:p>
                      <a:pPr marL="0" marR="0" lvl="0" indent="0" algn="l" rtl="0" eaLnBrk="1" fontAlgn="b" latinLnBrk="0" hangingPunct="1">
                        <a:lnSpc>
                          <a:spcPct val="100000"/>
                        </a:lnSpc>
                        <a:spcBef>
                          <a:spcPts val="0"/>
                        </a:spcBef>
                        <a:spcAft>
                          <a:spcPts val="600"/>
                        </a:spcAft>
                        <a:buFontTx/>
                        <a:buNone/>
                      </a:pPr>
                      <a:r>
                        <a:rPr lang="en-US" sz="1100" strike="noStrike" kern="1200" baseline="0" dirty="0">
                          <a:solidFill>
                            <a:schemeClr val="tx1"/>
                          </a:solidFill>
                          <a:effectLst/>
                        </a:rPr>
                        <a:t>2. Lower than projected homes were weatherized after receiving the initial treatment.  </a:t>
                      </a:r>
                    </a:p>
                  </a:txBody>
                  <a:tcPr marL="9525" marR="9525" marT="9525"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123906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9.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heme/theme1.xml><?xml version="1.0" encoding="utf-8"?>
<a:theme xmlns:a="http://schemas.openxmlformats.org/drawingml/2006/main" name="PG&amp;E Presentation Template">
  <a:themeElements>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fontScheme name="PG&amp;E Presentation Template">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63679" tIns="31839" rIns="63679" bIns="31839" numCol="1" anchor="ctr" anchorCtr="0" compatLnSpc="1">
        <a:prstTxWarp prst="textNoShape">
          <a:avLst/>
        </a:prstTxWarp>
      </a:bodyPr>
      <a:lstStyle>
        <a:defPPr marL="0" marR="0" indent="0" algn="ctr" defTabSz="914400" rtl="0" eaLnBrk="1" fontAlgn="base" latinLnBrk="0" hangingPunct="1">
          <a:lnSpc>
            <a:spcPct val="90000"/>
          </a:lnSpc>
          <a:spcBef>
            <a:spcPct val="3000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63679" tIns="31839" rIns="63679" bIns="31839" numCol="1" anchor="ctr" anchorCtr="0" compatLnSpc="1">
        <a:prstTxWarp prst="textNoShape">
          <a:avLst/>
        </a:prstTxWarp>
      </a:bodyPr>
      <a:lstStyle>
        <a:defPPr marL="0" marR="0" indent="0" algn="ctr" defTabSz="914400" rtl="0" eaLnBrk="1" fontAlgn="base" latinLnBrk="0" hangingPunct="1">
          <a:lnSpc>
            <a:spcPct val="90000"/>
          </a:lnSpc>
          <a:spcBef>
            <a:spcPct val="3000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defRPr>
        </a:defPPr>
      </a:lstStyle>
    </a:lnDef>
  </a:objectDefaults>
  <a:extraClrSchemeLst>
    <a:extraClrScheme>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
      <a:clrScheme name="PG&amp;E Presentation Template 2">
        <a:dk1>
          <a:srgbClr val="0082AA"/>
        </a:dk1>
        <a:lt1>
          <a:srgbClr val="FFFFFF"/>
        </a:lt1>
        <a:dk2>
          <a:srgbClr val="FFA100"/>
        </a:dk2>
        <a:lt2>
          <a:srgbClr val="00A7C2"/>
        </a:lt2>
        <a:accent1>
          <a:srgbClr val="004960"/>
        </a:accent1>
        <a:accent2>
          <a:srgbClr val="70A489"/>
        </a:accent2>
        <a:accent3>
          <a:srgbClr val="FFFFFF"/>
        </a:accent3>
        <a:accent4>
          <a:srgbClr val="006E91"/>
        </a:accent4>
        <a:accent5>
          <a:srgbClr val="AAB1B6"/>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GE_PPT_BasicTempArial_042709">
  <a:themeElements>
    <a:clrScheme name="PGE_PPT_BasicTempArial_042709 4">
      <a:dk1>
        <a:srgbClr val="0082AA"/>
      </a:dk1>
      <a:lt1>
        <a:srgbClr val="FFFFFF"/>
      </a:lt1>
      <a:dk2>
        <a:srgbClr val="FFA100"/>
      </a:dk2>
      <a:lt2>
        <a:srgbClr val="00A7C2"/>
      </a:lt2>
      <a:accent1>
        <a:srgbClr val="0082AA"/>
      </a:accent1>
      <a:accent2>
        <a:srgbClr val="70A489"/>
      </a:accent2>
      <a:accent3>
        <a:srgbClr val="FFFFFF"/>
      </a:accent3>
      <a:accent4>
        <a:srgbClr val="006E91"/>
      </a:accent4>
      <a:accent5>
        <a:srgbClr val="AAC1D2"/>
      </a:accent5>
      <a:accent6>
        <a:srgbClr val="65947C"/>
      </a:accent6>
      <a:hlink>
        <a:srgbClr val="A3A86B"/>
      </a:hlink>
      <a:folHlink>
        <a:srgbClr val="CAB575"/>
      </a:folHlink>
    </a:clrScheme>
    <a:fontScheme name="Default Design">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A5D9"/>
        </a:dk1>
        <a:lt1>
          <a:srgbClr val="FFFFFF"/>
        </a:lt1>
        <a:dk2>
          <a:srgbClr val="00A5D9"/>
        </a:dk2>
        <a:lt2>
          <a:srgbClr val="808080"/>
        </a:lt2>
        <a:accent1>
          <a:srgbClr val="00A5D9"/>
        </a:accent1>
        <a:accent2>
          <a:srgbClr val="FCB131"/>
        </a:accent2>
        <a:accent3>
          <a:srgbClr val="FFFFFF"/>
        </a:accent3>
        <a:accent4>
          <a:srgbClr val="008CB9"/>
        </a:accent4>
        <a:accent5>
          <a:srgbClr val="AACFE9"/>
        </a:accent5>
        <a:accent6>
          <a:srgbClr val="E4A02B"/>
        </a:accent6>
        <a:hlink>
          <a:srgbClr val="000000"/>
        </a:hlink>
        <a:folHlink>
          <a:srgbClr val="99CCFF"/>
        </a:folHlink>
      </a:clrScheme>
      <a:clrMap bg1="lt1" tx1="dk1" bg2="lt2" tx2="dk2" accent1="accent1" accent2="accent2" accent3="accent3" accent4="accent4" accent5="accent5" accent6="accent6" hlink="hlink" folHlink="folHlink"/>
    </a:extraClrScheme>
    <a:extraClrScheme>
      <a:clrScheme name="Default Design 1">
        <a:dk1>
          <a:srgbClr val="0082AA"/>
        </a:dk1>
        <a:lt1>
          <a:srgbClr val="FFFFFF"/>
        </a:lt1>
        <a:dk2>
          <a:srgbClr val="FFA100"/>
        </a:dk2>
        <a:lt2>
          <a:srgbClr val="808080"/>
        </a:lt2>
        <a:accent1>
          <a:srgbClr val="0082AA"/>
        </a:accent1>
        <a:accent2>
          <a:srgbClr val="FFA100"/>
        </a:accent2>
        <a:accent3>
          <a:srgbClr val="FFFFFF"/>
        </a:accent3>
        <a:accent4>
          <a:srgbClr val="006E91"/>
        </a:accent4>
        <a:accent5>
          <a:srgbClr val="AAC1D2"/>
        </a:accent5>
        <a:accent6>
          <a:srgbClr val="E79100"/>
        </a:accent6>
        <a:hlink>
          <a:srgbClr val="000000"/>
        </a:hlink>
        <a:folHlink>
          <a:srgbClr val="00CAE8"/>
        </a:folHlink>
      </a:clrScheme>
      <a:clrMap bg1="lt1" tx1="dk1" bg2="lt2" tx2="dk2" accent1="accent1" accent2="accent2" accent3="accent3" accent4="accent4" accent5="accent5" accent6="accent6" hlink="hlink" folHlink="folHlink"/>
    </a:extraClrScheme>
    <a:extraClrScheme>
      <a:clrScheme name="PGE_PPT_BasicTempArial_042709 1">
        <a:dk1>
          <a:srgbClr val="0082AA"/>
        </a:dk1>
        <a:lt1>
          <a:srgbClr val="FFFFFF"/>
        </a:lt1>
        <a:dk2>
          <a:srgbClr val="FFA100"/>
        </a:dk2>
        <a:lt2>
          <a:srgbClr val="808080"/>
        </a:lt2>
        <a:accent1>
          <a:srgbClr val="0082AA"/>
        </a:accent1>
        <a:accent2>
          <a:srgbClr val="FFA100"/>
        </a:accent2>
        <a:accent3>
          <a:srgbClr val="FFFFFF"/>
        </a:accent3>
        <a:accent4>
          <a:srgbClr val="006E91"/>
        </a:accent4>
        <a:accent5>
          <a:srgbClr val="AAC1D2"/>
        </a:accent5>
        <a:accent6>
          <a:srgbClr val="E79100"/>
        </a:accent6>
        <a:hlink>
          <a:srgbClr val="FFC766"/>
        </a:hlink>
        <a:folHlink>
          <a:srgbClr val="45C8F5"/>
        </a:folHlink>
      </a:clrScheme>
      <a:clrMap bg1="lt1" tx1="dk1" bg2="lt2" tx2="dk2" accent1="accent1" accent2="accent2" accent3="accent3" accent4="accent4" accent5="accent5" accent6="accent6" hlink="hlink" folHlink="folHlink"/>
    </a:extraClrScheme>
    <a:extraClrScheme>
      <a:clrScheme name="PGE_PPT_BasicTempArial_042709 2">
        <a:dk1>
          <a:srgbClr val="0082AA"/>
        </a:dk1>
        <a:lt1>
          <a:srgbClr val="FFFFFF"/>
        </a:lt1>
        <a:dk2>
          <a:srgbClr val="FFA100"/>
        </a:dk2>
        <a:lt2>
          <a:srgbClr val="808080"/>
        </a:lt2>
        <a:accent1>
          <a:srgbClr val="0082AA"/>
        </a:accent1>
        <a:accent2>
          <a:srgbClr val="FFA100"/>
        </a:accent2>
        <a:accent3>
          <a:srgbClr val="FFFFFF"/>
        </a:accent3>
        <a:accent4>
          <a:srgbClr val="006E91"/>
        </a:accent4>
        <a:accent5>
          <a:srgbClr val="AAC1D2"/>
        </a:accent5>
        <a:accent6>
          <a:srgbClr val="E79100"/>
        </a:accent6>
        <a:hlink>
          <a:srgbClr val="70A489"/>
        </a:hlink>
        <a:folHlink>
          <a:srgbClr val="CAB575"/>
        </a:folHlink>
      </a:clrScheme>
      <a:clrMap bg1="lt1" tx1="dk1" bg2="lt2" tx2="dk2" accent1="accent1" accent2="accent2" accent3="accent3" accent4="accent4" accent5="accent5" accent6="accent6" hlink="hlink" folHlink="folHlink"/>
    </a:extraClrScheme>
    <a:extraClrScheme>
      <a:clrScheme name="PGE_PPT_BasicTempArial_042709 3">
        <a:dk1>
          <a:srgbClr val="0082AA"/>
        </a:dk1>
        <a:lt1>
          <a:srgbClr val="FFFFFF"/>
        </a:lt1>
        <a:dk2>
          <a:srgbClr val="FFA100"/>
        </a:dk2>
        <a:lt2>
          <a:srgbClr val="00A7C2"/>
        </a:lt2>
        <a:accent1>
          <a:srgbClr val="0082AA"/>
        </a:accent1>
        <a:accent2>
          <a:srgbClr val="FFA100"/>
        </a:accent2>
        <a:accent3>
          <a:srgbClr val="FFFFFF"/>
        </a:accent3>
        <a:accent4>
          <a:srgbClr val="006E91"/>
        </a:accent4>
        <a:accent5>
          <a:srgbClr val="AAC1D2"/>
        </a:accent5>
        <a:accent6>
          <a:srgbClr val="E79100"/>
        </a:accent6>
        <a:hlink>
          <a:srgbClr val="70A489"/>
        </a:hlink>
        <a:folHlink>
          <a:srgbClr val="CAB575"/>
        </a:folHlink>
      </a:clrScheme>
      <a:clrMap bg1="lt1" tx1="dk1" bg2="lt2" tx2="dk2" accent1="accent1" accent2="accent2" accent3="accent3" accent4="accent4" accent5="accent5" accent6="accent6" hlink="hlink" folHlink="folHlink"/>
    </a:extraClrScheme>
    <a:extraClrScheme>
      <a:clrScheme name="PGE_PPT_BasicTempArial_042709 4">
        <a:dk1>
          <a:srgbClr val="0082AA"/>
        </a:dk1>
        <a:lt1>
          <a:srgbClr val="FFFFFF"/>
        </a:lt1>
        <a:dk2>
          <a:srgbClr val="FFA100"/>
        </a:dk2>
        <a:lt2>
          <a:srgbClr val="00A7C2"/>
        </a:lt2>
        <a:accent1>
          <a:srgbClr val="0082AA"/>
        </a:accent1>
        <a:accent2>
          <a:srgbClr val="70A489"/>
        </a:accent2>
        <a:accent3>
          <a:srgbClr val="FFFFFF"/>
        </a:accent3>
        <a:accent4>
          <a:srgbClr val="006E91"/>
        </a:accent4>
        <a:accent5>
          <a:srgbClr val="AAC1D2"/>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G&amp;E Presentation Template">
  <a:themeElements>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fontScheme name="PG&amp;E Presentation Template">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spPr>
      <a:bodyPr vert="horz" wrap="none" lIns="63679" tIns="31839" rIns="63679" bIns="31839" numCol="1" anchor="ctr" anchorCtr="0" compatLnSpc="1">
        <a:prstTxWarp prst="textNoShape">
          <a:avLst/>
        </a:prstTxWarp>
      </a:bodyPr>
      <a:lstStyle>
        <a:defPPr marL="0" marR="0" indent="0" algn="ctr" defTabSz="914400" rtl="0" eaLnBrk="1" fontAlgn="base" latinLnBrk="0" hangingPunct="1">
          <a:lnSpc>
            <a:spcPct val="90000"/>
          </a:lnSpc>
          <a:spcBef>
            <a:spcPct val="3000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ea typeface="ヒラギノ角ゴ Pro W3"/>
            <a:cs typeface="ヒラギノ角ゴ Pro W3"/>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spPr>
      <a:bodyPr vert="horz" wrap="none" lIns="63679" tIns="31839" rIns="63679" bIns="31839" numCol="1" anchor="ctr" anchorCtr="0" compatLnSpc="1">
        <a:prstTxWarp prst="textNoShape">
          <a:avLst/>
        </a:prstTxWarp>
      </a:bodyPr>
      <a:lstStyle>
        <a:defPPr marL="0" marR="0" indent="0" algn="ctr" defTabSz="914400" rtl="0" eaLnBrk="1" fontAlgn="base" latinLnBrk="0" hangingPunct="1">
          <a:lnSpc>
            <a:spcPct val="90000"/>
          </a:lnSpc>
          <a:spcBef>
            <a:spcPct val="3000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ea typeface="ヒラギノ角ゴ Pro W3"/>
            <a:cs typeface="ヒラギノ角ゴ Pro W3"/>
          </a:defRPr>
        </a:defPPr>
      </a:lstStyle>
    </a:lnDef>
  </a:objectDefaults>
  <a:extraClrSchemeLst>
    <a:extraClrScheme>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
      <a:clrScheme name="PG&amp;E Presentation Template 2">
        <a:dk1>
          <a:srgbClr val="0082AA"/>
        </a:dk1>
        <a:lt1>
          <a:srgbClr val="FFFFFF"/>
        </a:lt1>
        <a:dk2>
          <a:srgbClr val="FFA100"/>
        </a:dk2>
        <a:lt2>
          <a:srgbClr val="00A7C2"/>
        </a:lt2>
        <a:accent1>
          <a:srgbClr val="004960"/>
        </a:accent1>
        <a:accent2>
          <a:srgbClr val="70A489"/>
        </a:accent2>
        <a:accent3>
          <a:srgbClr val="FFFFFF"/>
        </a:accent3>
        <a:accent4>
          <a:srgbClr val="006E91"/>
        </a:accent4>
        <a:accent5>
          <a:srgbClr val="AAB1B6"/>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PG&amp;E Presentation Template">
  <a:themeElements>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fontScheme name="PG&amp;E Presentation Template">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63679" tIns="31839" rIns="63679" bIns="31839" numCol="1" anchor="ctr" anchorCtr="0" compatLnSpc="1">
        <a:prstTxWarp prst="textNoShape">
          <a:avLst/>
        </a:prstTxWarp>
      </a:bodyPr>
      <a:lstStyle>
        <a:defPPr marL="0" marR="0" indent="0" algn="ctr" defTabSz="914400" rtl="0" eaLnBrk="1" fontAlgn="base" latinLnBrk="0" hangingPunct="1">
          <a:lnSpc>
            <a:spcPct val="90000"/>
          </a:lnSpc>
          <a:spcBef>
            <a:spcPct val="3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ea typeface="ヒラギノ角ゴ Pro W3" pitchFamily="-65" charset="-128"/>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63679" tIns="31839" rIns="63679" bIns="31839" numCol="1" anchor="ctr" anchorCtr="0" compatLnSpc="1">
        <a:prstTxWarp prst="textNoShape">
          <a:avLst/>
        </a:prstTxWarp>
      </a:bodyPr>
      <a:lstStyle>
        <a:defPPr marL="0" marR="0" indent="0" algn="ctr" defTabSz="914400" rtl="0" eaLnBrk="1" fontAlgn="base" latinLnBrk="0" hangingPunct="1">
          <a:lnSpc>
            <a:spcPct val="90000"/>
          </a:lnSpc>
          <a:spcBef>
            <a:spcPct val="3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ea typeface="ヒラギノ角ゴ Pro W3" pitchFamily="-65" charset="-128"/>
          </a:defRPr>
        </a:defPPr>
      </a:lstStyle>
    </a:lnDef>
  </a:objectDefaults>
  <a:extraClrSchemeLst>
    <a:extraClrScheme>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
      <a:clrScheme name="PG&amp;E Presentation Template 2">
        <a:dk1>
          <a:srgbClr val="0082AA"/>
        </a:dk1>
        <a:lt1>
          <a:srgbClr val="FFFFFF"/>
        </a:lt1>
        <a:dk2>
          <a:srgbClr val="FFA100"/>
        </a:dk2>
        <a:lt2>
          <a:srgbClr val="00A7C2"/>
        </a:lt2>
        <a:accent1>
          <a:srgbClr val="004960"/>
        </a:accent1>
        <a:accent2>
          <a:srgbClr val="70A489"/>
        </a:accent2>
        <a:accent3>
          <a:srgbClr val="FFFFFF"/>
        </a:accent3>
        <a:accent4>
          <a:srgbClr val="006E91"/>
        </a:accent4>
        <a:accent5>
          <a:srgbClr val="AAB1B6"/>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PG&amp;E Presentation Template">
  <a:themeElements>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fontScheme name="PG&amp;E Presentation Template">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63679" tIns="31839" rIns="63679" bIns="31839" numCol="1" anchor="ctr" anchorCtr="0" compatLnSpc="1">
        <a:prstTxWarp prst="textNoShape">
          <a:avLst/>
        </a:prstTxWarp>
      </a:bodyPr>
      <a:lstStyle>
        <a:defPPr marL="0" marR="0" indent="0" algn="ctr" defTabSz="914400" rtl="0" eaLnBrk="1" fontAlgn="base" latinLnBrk="0" hangingPunct="1">
          <a:lnSpc>
            <a:spcPct val="90000"/>
          </a:lnSpc>
          <a:spcBef>
            <a:spcPct val="3000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63679" tIns="31839" rIns="63679" bIns="31839" numCol="1" anchor="ctr" anchorCtr="0" compatLnSpc="1">
        <a:prstTxWarp prst="textNoShape">
          <a:avLst/>
        </a:prstTxWarp>
      </a:bodyPr>
      <a:lstStyle>
        <a:defPPr marL="0" marR="0" indent="0" algn="ctr" defTabSz="914400" rtl="0" eaLnBrk="1" fontAlgn="base" latinLnBrk="0" hangingPunct="1">
          <a:lnSpc>
            <a:spcPct val="90000"/>
          </a:lnSpc>
          <a:spcBef>
            <a:spcPct val="3000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defRPr>
        </a:defPPr>
      </a:lstStyle>
    </a:lnDef>
  </a:objectDefaults>
  <a:extraClrSchemeLst>
    <a:extraClrScheme>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
      <a:clrScheme name="PG&amp;E Presentation Template 2">
        <a:dk1>
          <a:srgbClr val="0082AA"/>
        </a:dk1>
        <a:lt1>
          <a:srgbClr val="FFFFFF"/>
        </a:lt1>
        <a:dk2>
          <a:srgbClr val="FFA100"/>
        </a:dk2>
        <a:lt2>
          <a:srgbClr val="00A7C2"/>
        </a:lt2>
        <a:accent1>
          <a:srgbClr val="004960"/>
        </a:accent1>
        <a:accent2>
          <a:srgbClr val="70A489"/>
        </a:accent2>
        <a:accent3>
          <a:srgbClr val="FFFFFF"/>
        </a:accent3>
        <a:accent4>
          <a:srgbClr val="006E91"/>
        </a:accent4>
        <a:accent5>
          <a:srgbClr val="AAB1B6"/>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PG&amp;E Presentation Template">
  <a:themeElements>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fontScheme name="PG&amp;E Presentation Template">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63679" tIns="31839" rIns="63679" bIns="31839" numCol="1" anchor="ctr" anchorCtr="0" compatLnSpc="1">
        <a:prstTxWarp prst="textNoShape">
          <a:avLst/>
        </a:prstTxWarp>
      </a:bodyPr>
      <a:lstStyle>
        <a:defPPr marL="0" marR="0" indent="0" algn="ctr" defTabSz="914400" rtl="0" eaLnBrk="1" fontAlgn="base" latinLnBrk="0" hangingPunct="1">
          <a:lnSpc>
            <a:spcPct val="90000"/>
          </a:lnSpc>
          <a:spcBef>
            <a:spcPct val="3000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63679" tIns="31839" rIns="63679" bIns="31839" numCol="1" anchor="ctr" anchorCtr="0" compatLnSpc="1">
        <a:prstTxWarp prst="textNoShape">
          <a:avLst/>
        </a:prstTxWarp>
      </a:bodyPr>
      <a:lstStyle>
        <a:defPPr marL="0" marR="0" indent="0" algn="ctr" defTabSz="914400" rtl="0" eaLnBrk="1" fontAlgn="base" latinLnBrk="0" hangingPunct="1">
          <a:lnSpc>
            <a:spcPct val="90000"/>
          </a:lnSpc>
          <a:spcBef>
            <a:spcPct val="3000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defRPr>
        </a:defPPr>
      </a:lstStyle>
    </a:lnDef>
  </a:objectDefaults>
  <a:extraClrSchemeLst>
    <a:extraClrScheme>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
      <a:clrScheme name="PG&amp;E Presentation Template 2">
        <a:dk1>
          <a:srgbClr val="0082AA"/>
        </a:dk1>
        <a:lt1>
          <a:srgbClr val="FFFFFF"/>
        </a:lt1>
        <a:dk2>
          <a:srgbClr val="FFA100"/>
        </a:dk2>
        <a:lt2>
          <a:srgbClr val="00A7C2"/>
        </a:lt2>
        <a:accent1>
          <a:srgbClr val="004960"/>
        </a:accent1>
        <a:accent2>
          <a:srgbClr val="70A489"/>
        </a:accent2>
        <a:accent3>
          <a:srgbClr val="FFFFFF"/>
        </a:accent3>
        <a:accent4>
          <a:srgbClr val="006E91"/>
        </a:accent4>
        <a:accent5>
          <a:srgbClr val="AAB1B6"/>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PG&amp;E Presentation Template">
  <a:themeElements>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fontScheme name="PG&amp;E Presentation Template">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63679" tIns="31839" rIns="63679" bIns="31839" numCol="1" anchor="ctr" anchorCtr="0" compatLnSpc="1">
        <a:prstTxWarp prst="textNoShape">
          <a:avLst/>
        </a:prstTxWarp>
      </a:bodyPr>
      <a:lstStyle>
        <a:defPPr marL="0" marR="0" indent="0" algn="ctr" defTabSz="914400" rtl="0" eaLnBrk="1" fontAlgn="base" latinLnBrk="0" hangingPunct="1">
          <a:lnSpc>
            <a:spcPct val="90000"/>
          </a:lnSpc>
          <a:spcBef>
            <a:spcPct val="3000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63679" tIns="31839" rIns="63679" bIns="31839" numCol="1" anchor="ctr" anchorCtr="0" compatLnSpc="1">
        <a:prstTxWarp prst="textNoShape">
          <a:avLst/>
        </a:prstTxWarp>
      </a:bodyPr>
      <a:lstStyle>
        <a:defPPr marL="0" marR="0" indent="0" algn="ctr" defTabSz="914400" rtl="0" eaLnBrk="1" fontAlgn="base" latinLnBrk="0" hangingPunct="1">
          <a:lnSpc>
            <a:spcPct val="90000"/>
          </a:lnSpc>
          <a:spcBef>
            <a:spcPct val="3000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defRPr>
        </a:defPPr>
      </a:lstStyle>
    </a:lnDef>
  </a:objectDefaults>
  <a:extraClrSchemeLst>
    <a:extraClrScheme>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
      <a:clrScheme name="PG&amp;E Presentation Template 2">
        <a:dk1>
          <a:srgbClr val="0082AA"/>
        </a:dk1>
        <a:lt1>
          <a:srgbClr val="FFFFFF"/>
        </a:lt1>
        <a:dk2>
          <a:srgbClr val="FFA100"/>
        </a:dk2>
        <a:lt2>
          <a:srgbClr val="00A7C2"/>
        </a:lt2>
        <a:accent1>
          <a:srgbClr val="004960"/>
        </a:accent1>
        <a:accent2>
          <a:srgbClr val="70A489"/>
        </a:accent2>
        <a:accent3>
          <a:srgbClr val="FFFFFF"/>
        </a:accent3>
        <a:accent4>
          <a:srgbClr val="006E91"/>
        </a:accent4>
        <a:accent5>
          <a:srgbClr val="AAB1B6"/>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G&amp;E Presentation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PGE_CF_PGE094">
  <a:themeElements>
    <a:clrScheme name="Current">
      <a:dk1>
        <a:srgbClr val="000000"/>
      </a:dk1>
      <a:lt1>
        <a:srgbClr val="FFFFFF"/>
      </a:lt1>
      <a:dk2>
        <a:srgbClr val="0079B0"/>
      </a:dk2>
      <a:lt2>
        <a:srgbClr val="FFFFFF"/>
      </a:lt2>
      <a:accent1>
        <a:srgbClr val="C2DFEC"/>
      </a:accent1>
      <a:accent2>
        <a:srgbClr val="66AFD0"/>
      </a:accent2>
      <a:accent3>
        <a:srgbClr val="0079B0"/>
      </a:accent3>
      <a:accent4>
        <a:srgbClr val="003D58"/>
      </a:accent4>
      <a:accent5>
        <a:srgbClr val="FAA534"/>
      </a:accent5>
      <a:accent6>
        <a:srgbClr val="808080"/>
      </a:accent6>
      <a:hlink>
        <a:srgbClr val="0079B0"/>
      </a:hlink>
      <a:folHlink>
        <a:srgbClr val="003D58"/>
      </a:folHlink>
    </a:clrScheme>
    <a:fontScheme name="Custom 10">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79B0"/>
        </a:dk2>
        <a:lt2>
          <a:srgbClr val="FFFFFF"/>
        </a:lt2>
        <a:accent1>
          <a:srgbClr val="C2DFEC"/>
        </a:accent1>
        <a:accent2>
          <a:srgbClr val="66AFD0"/>
        </a:accent2>
        <a:accent3>
          <a:srgbClr val="0079B0"/>
        </a:accent3>
        <a:accent4>
          <a:srgbClr val="003D58"/>
        </a:accent4>
        <a:accent5>
          <a:srgbClr val="FAA534"/>
        </a:accent5>
        <a:accent6>
          <a:srgbClr val="808080"/>
        </a:accent6>
        <a:hlink>
          <a:srgbClr val="0079B0"/>
        </a:hlink>
        <a:folHlink>
          <a:srgbClr val="003D5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GE094 Template.potx" id="{C1BAD309-50EE-4F31-9F8C-9936C1798E7A}" vid="{13B532FD-D68F-412C-9F53-7FA7BB5A54F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3DADF49424734DB6BAE4E8EDF84CCB" ma:contentTypeVersion="3" ma:contentTypeDescription="Create a new document." ma:contentTypeScope="" ma:versionID="e0fb55e4f69ba0da36c7457f12b8a2b6">
  <xsd:schema xmlns:xsd="http://www.w3.org/2001/XMLSchema" xmlns:xs="http://www.w3.org/2001/XMLSchema" xmlns:p="http://schemas.microsoft.com/office/2006/metadata/properties" xmlns:ns2="d2749cae-3b09-4902-b2fe-48dfe8b9c04c" targetNamespace="http://schemas.microsoft.com/office/2006/metadata/properties" ma:root="true" ma:fieldsID="7b0245d4feb25dd516c242b23c92bb53" ns2:_="">
    <xsd:import namespace="d2749cae-3b09-4902-b2fe-48dfe8b9c04c"/>
    <xsd:element name="properties">
      <xsd:complexType>
        <xsd:sequence>
          <xsd:element name="documentManagement">
            <xsd:complexType>
              <xsd:all>
                <xsd:element ref="ns2:Category"/>
                <xsd:element ref="ns2:ReleaseDate" minOccurs="0"/>
                <xsd:element ref="ns2:MeetingDat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749cae-3b09-4902-b2fe-48dfe8b9c04c" elementFormDefault="qualified">
    <xsd:import namespace="http://schemas.microsoft.com/office/2006/documentManagement/types"/>
    <xsd:import namespace="http://schemas.microsoft.com/office/infopath/2007/PartnerControls"/>
    <xsd:element name="Category" ma:index="8" ma:displayName="Category" ma:default="PublicMeetings" ma:description="If selected Assessments, it will show in Liob Assessments webpage. Else select the relevant category. If unsure and part of Public Meeting, select PublicMeetings." ma:format="Dropdown" ma:internalName="Category">
      <xsd:simpleType>
        <xsd:restriction base="dms:Choice">
          <xsd:enumeration value="Assessments"/>
          <xsd:enumeration value="Agendas"/>
          <xsd:enumeration value="Archived"/>
          <xsd:enumeration value="BoardMeetings"/>
          <xsd:enumeration value="ConsultingProjects"/>
          <xsd:enumeration value="Decisions"/>
          <xsd:enumeration value="Minutes"/>
          <xsd:enumeration value="Notices"/>
          <xsd:enumeration value="PublicMeetings"/>
          <xsd:enumeration value="Reports"/>
        </xsd:restriction>
      </xsd:simpleType>
    </xsd:element>
    <xsd:element name="ReleaseDate" ma:index="9" nillable="true" ma:displayName="ReleaseDate" ma:default="[today]" ma:description="If unsure, use today's date. M/D/YYYY or select date from calendar." ma:format="DateOnly" ma:internalName="ReleaseDate">
      <xsd:simpleType>
        <xsd:restriction base="dms:DateTime"/>
      </xsd:simpleType>
    </xsd:element>
    <xsd:element name="MeetingDate" ma:index="10" ma:displayName="MeetingDate" ma:description="Enter the Meeting Date. M/D/YYYY or select date from calendar.  This will be used to associate your documents to the correct  individual Public Meeting webpage. Only documents with date value here will be linked. If your previous document doesn't has this date, please edit the file properties to enter this value." ma:format="DateOnly" ma:internalName="Meeting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y xmlns="d2749cae-3b09-4902-b2fe-48dfe8b9c04c">PublicMeetings</Category>
    <MeetingDate xmlns="d2749cae-3b09-4902-b2fe-48dfe8b9c04c">2019-09-16T07:00:00+00:00</MeetingDate>
    <ReleaseDate xmlns="d2749cae-3b09-4902-b2fe-48dfe8b9c04c">2019-09-06T07:00:00+00:00</ReleaseDate>
  </documentManagement>
</p:properties>
</file>

<file path=customXml/itemProps1.xml><?xml version="1.0" encoding="utf-8"?>
<ds:datastoreItem xmlns:ds="http://schemas.openxmlformats.org/officeDocument/2006/customXml" ds:itemID="{F18EE5A3-3BBD-4DAC-B56E-3C6A46737AF3}"/>
</file>

<file path=customXml/itemProps2.xml><?xml version="1.0" encoding="utf-8"?>
<ds:datastoreItem xmlns:ds="http://schemas.openxmlformats.org/officeDocument/2006/customXml" ds:itemID="{3695D2A5-5F9E-4B62-8A9C-7E4A77A1779E}"/>
</file>

<file path=customXml/itemProps3.xml><?xml version="1.0" encoding="utf-8"?>
<ds:datastoreItem xmlns:ds="http://schemas.openxmlformats.org/officeDocument/2006/customXml" ds:itemID="{BC71C34F-8D3C-4BFE-B0F1-B1734F0FFA10}"/>
</file>

<file path=docProps/app.xml><?xml version="1.0" encoding="utf-8"?>
<Properties xmlns="http://schemas.openxmlformats.org/officeDocument/2006/extended-properties" xmlns:vt="http://schemas.openxmlformats.org/officeDocument/2006/docPropsVTypes">
  <TotalTime>35493</TotalTime>
  <Words>508</Words>
  <Application>Microsoft Office PowerPoint</Application>
  <PresentationFormat>On-screen Show (4:3)</PresentationFormat>
  <Paragraphs>66</Paragraphs>
  <Slides>6</Slides>
  <Notes>4</Notes>
  <HiddenSlides>0</HiddenSlides>
  <MMClips>0</MMClips>
  <ScaleCrop>false</ScaleCrop>
  <HeadingPairs>
    <vt:vector size="8" baseType="variant">
      <vt:variant>
        <vt:lpstr>Fonts Used</vt:lpstr>
      </vt:variant>
      <vt:variant>
        <vt:i4>6</vt:i4>
      </vt:variant>
      <vt:variant>
        <vt:lpstr>Theme</vt:lpstr>
      </vt:variant>
      <vt:variant>
        <vt:i4>10</vt:i4>
      </vt:variant>
      <vt:variant>
        <vt:lpstr>Embedded OLE Servers</vt:lpstr>
      </vt:variant>
      <vt:variant>
        <vt:i4>2</vt:i4>
      </vt:variant>
      <vt:variant>
        <vt:lpstr>Slide Titles</vt:lpstr>
      </vt:variant>
      <vt:variant>
        <vt:i4>6</vt:i4>
      </vt:variant>
    </vt:vector>
  </HeadingPairs>
  <TitlesOfParts>
    <vt:vector size="24" baseType="lpstr">
      <vt:lpstr>Arial</vt:lpstr>
      <vt:lpstr>Calibri</vt:lpstr>
      <vt:lpstr>Courier New</vt:lpstr>
      <vt:lpstr>Franklin Gothic Medium</vt:lpstr>
      <vt:lpstr>Lucida Grande</vt:lpstr>
      <vt:lpstr>Wingdings</vt:lpstr>
      <vt:lpstr>PG&amp;E Presentation Template</vt:lpstr>
      <vt:lpstr>PGE_PPT_BasicTempArial_042709</vt:lpstr>
      <vt:lpstr>1_PG&amp;E Presentation Template</vt:lpstr>
      <vt:lpstr>2_PG&amp;E Presentation Template</vt:lpstr>
      <vt:lpstr>4_PG&amp;E Presentation Template</vt:lpstr>
      <vt:lpstr>5_PG&amp;E Presentation Template</vt:lpstr>
      <vt:lpstr>6_PG&amp;E Presentation Template</vt:lpstr>
      <vt:lpstr>PG&amp;E Presentation Title Slide</vt:lpstr>
      <vt:lpstr>2_PGE_CF_PGE094</vt:lpstr>
      <vt:lpstr>3_Office Theme</vt:lpstr>
      <vt:lpstr>think-cell Slide</vt:lpstr>
      <vt:lpstr>Worksheet</vt:lpstr>
      <vt:lpstr>Joint IOU’s Unspent Funds for Energy Savings Assistance Program</vt:lpstr>
      <vt:lpstr>PG&amp;E Remaining Uncommitted 2009-2016 Unspent Funding</vt:lpstr>
      <vt:lpstr>SCE Remaining 2009-2016 Unauthorized Unspent/Uncommitted Funds</vt:lpstr>
      <vt:lpstr>SDG&amp;E Remaining Unspent Uncommitted Funds</vt:lpstr>
      <vt:lpstr>SoCalGas Remaining Unspent Funds</vt:lpstr>
      <vt:lpstr>PowerPoint Presentation</vt:lpstr>
    </vt:vector>
  </TitlesOfParts>
  <Company>Pacific Gas and Electric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Item 11. Joint IOU’s Unspent Funds for Energy Savings Assistance LIOB091619</dc:title>
  <dc:creator>Angelica Frias</dc:creator>
  <cp:lastModifiedBy>Amaya,  Zaida C.</cp:lastModifiedBy>
  <cp:revision>1041</cp:revision>
  <cp:lastPrinted>2019-08-05T22:07:28Z</cp:lastPrinted>
  <dcterms:created xsi:type="dcterms:W3CDTF">2015-04-30T21:08:21Z</dcterms:created>
  <dcterms:modified xsi:type="dcterms:W3CDTF">2019-09-06T16:05:43Z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0x010100FF3DADF49424734DB6BAE4E8EDF84CCB</vt:lpwstr>
  </property>
</Properties>
</file>