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79" r:id="rId5"/>
    <p:sldMasterId id="2147483693" r:id="rId6"/>
    <p:sldMasterId id="2147483706" r:id="rId7"/>
    <p:sldMasterId id="2147483718" r:id="rId8"/>
    <p:sldMasterId id="2147483741" r:id="rId9"/>
    <p:sldMasterId id="2147483757" r:id="rId10"/>
    <p:sldMasterId id="2147483772" r:id="rId11"/>
    <p:sldMasterId id="2147483794" r:id="rId12"/>
    <p:sldMasterId id="2147483815" r:id="rId13"/>
  </p:sldMasterIdLst>
  <p:notesMasterIdLst>
    <p:notesMasterId r:id="rId20"/>
  </p:notesMasterIdLst>
  <p:handoutMasterIdLst>
    <p:handoutMasterId r:id="rId21"/>
  </p:handoutMasterIdLst>
  <p:sldIdLst>
    <p:sldId id="303" r:id="rId14"/>
    <p:sldId id="868" r:id="rId15"/>
    <p:sldId id="869" r:id="rId16"/>
    <p:sldId id="870" r:id="rId17"/>
    <p:sldId id="867" r:id="rId18"/>
    <p:sldId id="85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648635-99F0-4E69-9A20-86C37A3BC253}">
          <p14:sldIdLst>
            <p14:sldId id="303"/>
            <p14:sldId id="868"/>
            <p14:sldId id="869"/>
            <p14:sldId id="870"/>
            <p14:sldId id="867"/>
            <p14:sldId id="8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nilla, Erwin" initials="BE" lastIdx="16" clrIdx="0"/>
  <p:cmAuthor id="1" name="Laiafa, Faaae" initials="LF" lastIdx="1" clrIdx="1"/>
  <p:cmAuthor id="2" name="Anes, Jasmin J" initials="JJA" lastIdx="1" clrIdx="2"/>
  <p:cmAuthor id="3" name="Ahmed, Naila" initials="AN" lastIdx="0" clrIdx="3"/>
  <p:cmAuthor id="4" name="O'Drain, Mary" initials="OM" lastIdx="0" clrIdx="4">
    <p:extLst>
      <p:ext uri="{19B8F6BF-5375-455C-9EA6-DF929625EA0E}">
        <p15:presenceInfo xmlns:p15="http://schemas.microsoft.com/office/powerpoint/2012/main" userId="S-1-5-21-115761338-343289930-1325754085-13854" providerId="AD"/>
      </p:ext>
    </p:extLst>
  </p:cmAuthor>
  <p:cmAuthor id="5" name="Mar, Karen" initials="MK" lastIdx="5" clrIdx="5">
    <p:extLst>
      <p:ext uri="{19B8F6BF-5375-455C-9EA6-DF929625EA0E}">
        <p15:presenceInfo xmlns:p15="http://schemas.microsoft.com/office/powerpoint/2012/main" userId="S-1-5-21-1343024091-1078145449-682003330-175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C2"/>
    <a:srgbClr val="91DEF9"/>
    <a:srgbClr val="A8D050"/>
    <a:srgbClr val="080808"/>
    <a:srgbClr val="BBEAFB"/>
    <a:srgbClr val="44C8F5"/>
    <a:srgbClr val="E9E7A1"/>
    <a:srgbClr val="E0EEC0"/>
    <a:srgbClr val="C7FEAC"/>
    <a:srgbClr val="E8E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CEB8B-D861-4F96-8BF5-AF259FAB99AA}" v="2" dt="2020-05-29T22:23:13.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9" autoAdjust="0"/>
    <p:restoredTop sz="96681" autoAdjust="0"/>
  </p:normalViewPr>
  <p:slideViewPr>
    <p:cSldViewPr>
      <p:cViewPr varScale="1">
        <p:scale>
          <a:sx n="84" d="100"/>
          <a:sy n="84" d="100"/>
        </p:scale>
        <p:origin x="1200"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90" d="100"/>
          <a:sy n="90" d="100"/>
        </p:scale>
        <p:origin x="-960"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trell, David A." userId="ca9a7f29-8e3b-438f-90be-f2aa3dd8c441" providerId="ADAL" clId="{04BCEB8B-D861-4F96-8BF5-AF259FAB99AA}"/>
    <pc:docChg chg="custSel delSld modSld modSection">
      <pc:chgData name="Cantrell, David A." userId="ca9a7f29-8e3b-438f-90be-f2aa3dd8c441" providerId="ADAL" clId="{04BCEB8B-D861-4F96-8BF5-AF259FAB99AA}" dt="2020-06-02T16:29:01.289" v="552" actId="478"/>
      <pc:docMkLst>
        <pc:docMk/>
      </pc:docMkLst>
      <pc:sldChg chg="delSp modSp">
        <pc:chgData name="Cantrell, David A." userId="ca9a7f29-8e3b-438f-90be-f2aa3dd8c441" providerId="ADAL" clId="{04BCEB8B-D861-4F96-8BF5-AF259FAB99AA}" dt="2020-06-02T16:29:01.289" v="552" actId="478"/>
        <pc:sldMkLst>
          <pc:docMk/>
          <pc:sldMk cId="1912390653" sldId="850"/>
        </pc:sldMkLst>
        <pc:spChg chg="del">
          <ac:chgData name="Cantrell, David A." userId="ca9a7f29-8e3b-438f-90be-f2aa3dd8c441" providerId="ADAL" clId="{04BCEB8B-D861-4F96-8BF5-AF259FAB99AA}" dt="2020-06-02T16:29:01.289" v="552" actId="478"/>
          <ac:spMkLst>
            <pc:docMk/>
            <pc:sldMk cId="1912390653" sldId="850"/>
            <ac:spMk id="116" creationId="{00000000-0000-0000-0000-000000000000}"/>
          </ac:spMkLst>
        </pc:spChg>
        <pc:spChg chg="del mod">
          <ac:chgData name="Cantrell, David A." userId="ca9a7f29-8e3b-438f-90be-f2aa3dd8c441" providerId="ADAL" clId="{04BCEB8B-D861-4F96-8BF5-AF259FAB99AA}" dt="2020-06-02T16:28:40.085" v="551" actId="478"/>
          <ac:spMkLst>
            <pc:docMk/>
            <pc:sldMk cId="1912390653" sldId="850"/>
            <ac:spMk id="132" creationId="{00000000-0000-0000-0000-000000000000}"/>
          </ac:spMkLst>
        </pc:spChg>
        <pc:spChg chg="del">
          <ac:chgData name="Cantrell, David A." userId="ca9a7f29-8e3b-438f-90be-f2aa3dd8c441" providerId="ADAL" clId="{04BCEB8B-D861-4F96-8BF5-AF259FAB99AA}" dt="2020-06-02T16:28:17.161" v="547" actId="478"/>
          <ac:spMkLst>
            <pc:docMk/>
            <pc:sldMk cId="1912390653" sldId="850"/>
            <ac:spMk id="138" creationId="{00000000-0000-0000-0000-000000000000}"/>
          </ac:spMkLst>
        </pc:spChg>
        <pc:spChg chg="del">
          <ac:chgData name="Cantrell, David A." userId="ca9a7f29-8e3b-438f-90be-f2aa3dd8c441" providerId="ADAL" clId="{04BCEB8B-D861-4F96-8BF5-AF259FAB99AA}" dt="2020-06-02T16:28:13.912" v="546" actId="478"/>
          <ac:spMkLst>
            <pc:docMk/>
            <pc:sldMk cId="1912390653" sldId="850"/>
            <ac:spMk id="140" creationId="{00000000-0000-0000-0000-000000000000}"/>
          </ac:spMkLst>
        </pc:spChg>
        <pc:spChg chg="del">
          <ac:chgData name="Cantrell, David A." userId="ca9a7f29-8e3b-438f-90be-f2aa3dd8c441" providerId="ADAL" clId="{04BCEB8B-D861-4F96-8BF5-AF259FAB99AA}" dt="2020-06-02T16:28:26.152" v="548" actId="478"/>
          <ac:spMkLst>
            <pc:docMk/>
            <pc:sldMk cId="1912390653" sldId="850"/>
            <ac:spMk id="146" creationId="{00000000-0000-0000-0000-000000000000}"/>
          </ac:spMkLst>
        </pc:spChg>
        <pc:spChg chg="del">
          <ac:chgData name="Cantrell, David A." userId="ca9a7f29-8e3b-438f-90be-f2aa3dd8c441" providerId="ADAL" clId="{04BCEB8B-D861-4F96-8BF5-AF259FAB99AA}" dt="2020-06-02T16:28:30.440" v="549" actId="478"/>
          <ac:spMkLst>
            <pc:docMk/>
            <pc:sldMk cId="1912390653" sldId="850"/>
            <ac:spMk id="148" creationId="{00000000-0000-0000-0000-000000000000}"/>
          </ac:spMkLst>
        </pc:spChg>
        <pc:spChg chg="del">
          <ac:chgData name="Cantrell, David A." userId="ca9a7f29-8e3b-438f-90be-f2aa3dd8c441" providerId="ADAL" clId="{04BCEB8B-D861-4F96-8BF5-AF259FAB99AA}" dt="2020-06-02T16:28:09.936" v="545" actId="478"/>
          <ac:spMkLst>
            <pc:docMk/>
            <pc:sldMk cId="1912390653" sldId="850"/>
            <ac:spMk id="172" creationId="{00000000-0000-0000-0000-000000000000}"/>
          </ac:spMkLst>
        </pc:spChg>
        <pc:graphicFrameChg chg="mod modGraphic">
          <ac:chgData name="Cantrell, David A." userId="ca9a7f29-8e3b-438f-90be-f2aa3dd8c441" providerId="ADAL" clId="{04BCEB8B-D861-4F96-8BF5-AF259FAB99AA}" dt="2020-06-02T16:16:43.656" v="544" actId="13926"/>
          <ac:graphicFrameMkLst>
            <pc:docMk/>
            <pc:sldMk cId="1912390653" sldId="850"/>
            <ac:graphicFrameMk id="26" creationId="{9145895F-B87B-4305-9F91-82DDFA55CC41}"/>
          </ac:graphicFrameMkLst>
        </pc:graphicFrameChg>
        <pc:picChg chg="mod">
          <ac:chgData name="Cantrell, David A." userId="ca9a7f29-8e3b-438f-90be-f2aa3dd8c441" providerId="ADAL" clId="{04BCEB8B-D861-4F96-8BF5-AF259FAB99AA}" dt="2020-05-29T22:33:28.926" v="496" actId="1076"/>
          <ac:picMkLst>
            <pc:docMk/>
            <pc:sldMk cId="1912390653" sldId="850"/>
            <ac:picMk id="74" creationId="{00000000-0000-0000-0000-000000000000}"/>
          </ac:picMkLst>
        </pc:picChg>
        <pc:picChg chg="mod">
          <ac:chgData name="Cantrell, David A." userId="ca9a7f29-8e3b-438f-90be-f2aa3dd8c441" providerId="ADAL" clId="{04BCEB8B-D861-4F96-8BF5-AF259FAB99AA}" dt="2020-05-29T22:33:24.898" v="495" actId="1076"/>
          <ac:picMkLst>
            <pc:docMk/>
            <pc:sldMk cId="1912390653" sldId="850"/>
            <ac:picMk id="75" creationId="{00000000-0000-0000-0000-000000000000}"/>
          </ac:picMkLst>
        </pc:picChg>
        <pc:picChg chg="mod">
          <ac:chgData name="Cantrell, David A." userId="ca9a7f29-8e3b-438f-90be-f2aa3dd8c441" providerId="ADAL" clId="{04BCEB8B-D861-4F96-8BF5-AF259FAB99AA}" dt="2020-05-29T22:33:21.162" v="494" actId="1076"/>
          <ac:picMkLst>
            <pc:docMk/>
            <pc:sldMk cId="1912390653" sldId="850"/>
            <ac:picMk id="76" creationId="{00000000-0000-0000-0000-000000000000}"/>
          </ac:picMkLst>
        </pc:picChg>
        <pc:picChg chg="mod">
          <ac:chgData name="Cantrell, David A." userId="ca9a7f29-8e3b-438f-90be-f2aa3dd8c441" providerId="ADAL" clId="{04BCEB8B-D861-4F96-8BF5-AF259FAB99AA}" dt="2020-05-29T22:33:17.360" v="493" actId="1076"/>
          <ac:picMkLst>
            <pc:docMk/>
            <pc:sldMk cId="1912390653" sldId="850"/>
            <ac:picMk id="77" creationId="{00000000-0000-0000-0000-000000000000}"/>
          </ac:picMkLst>
        </pc:picChg>
      </pc:sldChg>
      <pc:sldChg chg="del">
        <pc:chgData name="Cantrell, David A." userId="ca9a7f29-8e3b-438f-90be-f2aa3dd8c441" providerId="ADAL" clId="{04BCEB8B-D861-4F96-8BF5-AF259FAB99AA}" dt="2020-05-29T22:23:11.800" v="0" actId="2696"/>
        <pc:sldMkLst>
          <pc:docMk/>
          <pc:sldMk cId="2355352676" sldId="856"/>
        </pc:sldMkLst>
      </pc:sldChg>
      <pc:sldChg chg="del">
        <pc:chgData name="Cantrell, David A." userId="ca9a7f29-8e3b-438f-90be-f2aa3dd8c441" providerId="ADAL" clId="{04BCEB8B-D861-4F96-8BF5-AF259FAB99AA}" dt="2020-05-29T22:26:33.735" v="6" actId="2696"/>
        <pc:sldMkLst>
          <pc:docMk/>
          <pc:sldMk cId="659846007" sldId="865"/>
        </pc:sldMkLst>
      </pc:sldChg>
      <pc:sldChg chg="del">
        <pc:chgData name="Cantrell, David A." userId="ca9a7f29-8e3b-438f-90be-f2aa3dd8c441" providerId="ADAL" clId="{04BCEB8B-D861-4F96-8BF5-AF259FAB99AA}" dt="2020-05-29T22:28:22.654" v="7" actId="2696"/>
        <pc:sldMkLst>
          <pc:docMk/>
          <pc:sldMk cId="1000401305" sldId="866"/>
        </pc:sldMkLst>
      </pc:sldChg>
      <pc:sldChg chg="modSp">
        <pc:chgData name="Cantrell, David A." userId="ca9a7f29-8e3b-438f-90be-f2aa3dd8c441" providerId="ADAL" clId="{04BCEB8B-D861-4F96-8BF5-AF259FAB99AA}" dt="2020-05-30T01:53:52.227" v="537" actId="13926"/>
        <pc:sldMkLst>
          <pc:docMk/>
          <pc:sldMk cId="877484466" sldId="867"/>
        </pc:sldMkLst>
        <pc:spChg chg="mod">
          <ac:chgData name="Cantrell, David A." userId="ca9a7f29-8e3b-438f-90be-f2aa3dd8c441" providerId="ADAL" clId="{04BCEB8B-D861-4F96-8BF5-AF259FAB99AA}" dt="2020-05-30T01:53:52.227" v="537" actId="13926"/>
          <ac:spMkLst>
            <pc:docMk/>
            <pc:sldMk cId="877484466" sldId="867"/>
            <ac:spMk id="3" creationId="{F0BE73EE-A1D5-488C-98DF-80CF7BD8CA57}"/>
          </ac:spMkLst>
        </pc:spChg>
        <pc:picChg chg="mod">
          <ac:chgData name="Cantrell, David A." userId="ca9a7f29-8e3b-438f-90be-f2aa3dd8c441" providerId="ADAL" clId="{04BCEB8B-D861-4F96-8BF5-AF259FAB99AA}" dt="2020-05-29T22:36:31.927" v="499" actId="1076"/>
          <ac:picMkLst>
            <pc:docMk/>
            <pc:sldMk cId="877484466" sldId="867"/>
            <ac:picMk id="70" creationId="{00000000-0000-0000-0000-000000000000}"/>
          </ac:picMkLst>
        </pc:picChg>
        <pc:picChg chg="mod">
          <ac:chgData name="Cantrell, David A." userId="ca9a7f29-8e3b-438f-90be-f2aa3dd8c441" providerId="ADAL" clId="{04BCEB8B-D861-4F96-8BF5-AF259FAB99AA}" dt="2020-05-29T22:36:41.854" v="501" actId="1076"/>
          <ac:picMkLst>
            <pc:docMk/>
            <pc:sldMk cId="877484466" sldId="867"/>
            <ac:picMk id="71" creationId="{00000000-0000-0000-0000-000000000000}"/>
          </ac:picMkLst>
        </pc:picChg>
        <pc:picChg chg="mod">
          <ac:chgData name="Cantrell, David A." userId="ca9a7f29-8e3b-438f-90be-f2aa3dd8c441" providerId="ADAL" clId="{04BCEB8B-D861-4F96-8BF5-AF259FAB99AA}" dt="2020-05-29T22:36:56.179" v="504" actId="1076"/>
          <ac:picMkLst>
            <pc:docMk/>
            <pc:sldMk cId="877484466" sldId="867"/>
            <ac:picMk id="72" creationId="{00000000-0000-0000-0000-000000000000}"/>
          </ac:picMkLst>
        </pc:picChg>
        <pc:picChg chg="mod">
          <ac:chgData name="Cantrell, David A." userId="ca9a7f29-8e3b-438f-90be-f2aa3dd8c441" providerId="ADAL" clId="{04BCEB8B-D861-4F96-8BF5-AF259FAB99AA}" dt="2020-05-29T22:37:00.915" v="505" actId="1076"/>
          <ac:picMkLst>
            <pc:docMk/>
            <pc:sldMk cId="877484466" sldId="867"/>
            <ac:picMk id="73" creationId="{00000000-0000-0000-0000-000000000000}"/>
          </ac:picMkLst>
        </pc:picChg>
      </pc:sldChg>
      <pc:sldChg chg="addSp modSp">
        <pc:chgData name="Cantrell, David A." userId="ca9a7f29-8e3b-438f-90be-f2aa3dd8c441" providerId="ADAL" clId="{04BCEB8B-D861-4F96-8BF5-AF259FAB99AA}" dt="2020-05-30T01:53:33.090" v="534" actId="13926"/>
        <pc:sldMkLst>
          <pc:docMk/>
          <pc:sldMk cId="3604979845" sldId="868"/>
        </pc:sldMkLst>
        <pc:spChg chg="mod">
          <ac:chgData name="Cantrell, David A." userId="ca9a7f29-8e3b-438f-90be-f2aa3dd8c441" providerId="ADAL" clId="{04BCEB8B-D861-4F96-8BF5-AF259FAB99AA}" dt="2020-05-30T01:53:33.090" v="534" actId="13926"/>
          <ac:spMkLst>
            <pc:docMk/>
            <pc:sldMk cId="3604979845" sldId="868"/>
            <ac:spMk id="107" creationId="{00000000-0000-0000-0000-000000000000}"/>
          </ac:spMkLst>
        </pc:spChg>
        <pc:picChg chg="add mod">
          <ac:chgData name="Cantrell, David A." userId="ca9a7f29-8e3b-438f-90be-f2aa3dd8c441" providerId="ADAL" clId="{04BCEB8B-D861-4F96-8BF5-AF259FAB99AA}" dt="2020-05-29T22:38:37.459" v="530" actId="1076"/>
          <ac:picMkLst>
            <pc:docMk/>
            <pc:sldMk cId="3604979845" sldId="868"/>
            <ac:picMk id="13" creationId="{D3A0023A-20B1-4423-8CE3-382D1DCD7E9C}"/>
          </ac:picMkLst>
        </pc:picChg>
        <pc:picChg chg="add mod">
          <ac:chgData name="Cantrell, David A." userId="ca9a7f29-8e3b-438f-90be-f2aa3dd8c441" providerId="ADAL" clId="{04BCEB8B-D861-4F96-8BF5-AF259FAB99AA}" dt="2020-05-29T22:38:46.939" v="532" actId="1076"/>
          <ac:picMkLst>
            <pc:docMk/>
            <pc:sldMk cId="3604979845" sldId="868"/>
            <ac:picMk id="14" creationId="{69BE903B-AE0A-4DA9-AE35-0E82B0756524}"/>
          </ac:picMkLst>
        </pc:picChg>
        <pc:picChg chg="add">
          <ac:chgData name="Cantrell, David A." userId="ca9a7f29-8e3b-438f-90be-f2aa3dd8c441" providerId="ADAL" clId="{04BCEB8B-D861-4F96-8BF5-AF259FAB99AA}" dt="2020-05-29T22:38:55.401" v="533"/>
          <ac:picMkLst>
            <pc:docMk/>
            <pc:sldMk cId="3604979845" sldId="868"/>
            <ac:picMk id="15" creationId="{5ED34E9A-0D68-483D-A8FD-FD8C0D1F2C69}"/>
          </ac:picMkLst>
        </pc:picChg>
        <pc:picChg chg="mod">
          <ac:chgData name="Cantrell, David A." userId="ca9a7f29-8e3b-438f-90be-f2aa3dd8c441" providerId="ADAL" clId="{04BCEB8B-D861-4F96-8BF5-AF259FAB99AA}" dt="2020-05-29T22:38:32.670" v="528" actId="1076"/>
          <ac:picMkLst>
            <pc:docMk/>
            <pc:sldMk cId="3604979845" sldId="868"/>
            <ac:picMk id="70" creationId="{00000000-0000-0000-0000-000000000000}"/>
          </ac:picMkLst>
        </pc:picChg>
      </pc:sldChg>
      <pc:sldChg chg="modSp">
        <pc:chgData name="Cantrell, David A." userId="ca9a7f29-8e3b-438f-90be-f2aa3dd8c441" providerId="ADAL" clId="{04BCEB8B-D861-4F96-8BF5-AF259FAB99AA}" dt="2020-05-30T01:53:38.589" v="535" actId="13926"/>
        <pc:sldMkLst>
          <pc:docMk/>
          <pc:sldMk cId="3688180968" sldId="869"/>
        </pc:sldMkLst>
        <pc:spChg chg="mod">
          <ac:chgData name="Cantrell, David A." userId="ca9a7f29-8e3b-438f-90be-f2aa3dd8c441" providerId="ADAL" clId="{04BCEB8B-D861-4F96-8BF5-AF259FAB99AA}" dt="2020-05-30T01:53:38.589" v="535" actId="13926"/>
          <ac:spMkLst>
            <pc:docMk/>
            <pc:sldMk cId="3688180968" sldId="869"/>
            <ac:spMk id="9" creationId="{7BD85421-9348-4BB8-86E0-47937870B213}"/>
          </ac:spMkLst>
        </pc:spChg>
        <pc:picChg chg="mod">
          <ac:chgData name="Cantrell, David A." userId="ca9a7f29-8e3b-438f-90be-f2aa3dd8c441" providerId="ADAL" clId="{04BCEB8B-D861-4F96-8BF5-AF259FAB99AA}" dt="2020-05-29T22:38:08.894" v="525" actId="1076"/>
          <ac:picMkLst>
            <pc:docMk/>
            <pc:sldMk cId="3688180968" sldId="869"/>
            <ac:picMk id="11" creationId="{5E854C60-8A79-4161-8D5E-79A6462526E0}"/>
          </ac:picMkLst>
        </pc:picChg>
        <pc:picChg chg="mod">
          <ac:chgData name="Cantrell, David A." userId="ca9a7f29-8e3b-438f-90be-f2aa3dd8c441" providerId="ADAL" clId="{04BCEB8B-D861-4F96-8BF5-AF259FAB99AA}" dt="2020-05-29T22:37:37.652" v="516" actId="1076"/>
          <ac:picMkLst>
            <pc:docMk/>
            <pc:sldMk cId="3688180968" sldId="869"/>
            <ac:picMk id="12" creationId="{B77DA7A0-4812-4028-A603-21211ED9802B}"/>
          </ac:picMkLst>
        </pc:picChg>
        <pc:picChg chg="mod">
          <ac:chgData name="Cantrell, David A." userId="ca9a7f29-8e3b-438f-90be-f2aa3dd8c441" providerId="ADAL" clId="{04BCEB8B-D861-4F96-8BF5-AF259FAB99AA}" dt="2020-05-29T22:38:01.960" v="524" actId="1076"/>
          <ac:picMkLst>
            <pc:docMk/>
            <pc:sldMk cId="3688180968" sldId="869"/>
            <ac:picMk id="13" creationId="{7B53104C-CA56-4A70-97D1-11A0942075C2}"/>
          </ac:picMkLst>
        </pc:picChg>
        <pc:picChg chg="mod">
          <ac:chgData name="Cantrell, David A." userId="ca9a7f29-8e3b-438f-90be-f2aa3dd8c441" providerId="ADAL" clId="{04BCEB8B-D861-4F96-8BF5-AF259FAB99AA}" dt="2020-05-29T22:37:52.101" v="521" actId="1076"/>
          <ac:picMkLst>
            <pc:docMk/>
            <pc:sldMk cId="3688180968" sldId="869"/>
            <ac:picMk id="15" creationId="{015CBD4F-D63E-4936-9D13-477A54A74F6D}"/>
          </ac:picMkLst>
        </pc:picChg>
      </pc:sldChg>
      <pc:sldChg chg="modSp">
        <pc:chgData name="Cantrell, David A." userId="ca9a7f29-8e3b-438f-90be-f2aa3dd8c441" providerId="ADAL" clId="{04BCEB8B-D861-4F96-8BF5-AF259FAB99AA}" dt="2020-05-30T01:53:45.932" v="536" actId="13926"/>
        <pc:sldMkLst>
          <pc:docMk/>
          <pc:sldMk cId="2007201576" sldId="870"/>
        </pc:sldMkLst>
        <pc:spChg chg="mod">
          <ac:chgData name="Cantrell, David A." userId="ca9a7f29-8e3b-438f-90be-f2aa3dd8c441" providerId="ADAL" clId="{04BCEB8B-D861-4F96-8BF5-AF259FAB99AA}" dt="2020-05-30T01:53:45.932" v="536" actId="13926"/>
          <ac:spMkLst>
            <pc:docMk/>
            <pc:sldMk cId="2007201576" sldId="870"/>
            <ac:spMk id="3" creationId="{F0BE73EE-A1D5-488C-98DF-80CF7BD8CA57}"/>
          </ac:spMkLst>
        </pc:spChg>
        <pc:picChg chg="mod">
          <ac:chgData name="Cantrell, David A." userId="ca9a7f29-8e3b-438f-90be-f2aa3dd8c441" providerId="ADAL" clId="{04BCEB8B-D861-4F96-8BF5-AF259FAB99AA}" dt="2020-05-29T22:37:21.588" v="512" actId="1076"/>
          <ac:picMkLst>
            <pc:docMk/>
            <pc:sldMk cId="2007201576" sldId="870"/>
            <ac:picMk id="70" creationId="{00000000-0000-0000-0000-000000000000}"/>
          </ac:picMkLst>
        </pc:picChg>
        <pc:picChg chg="mod">
          <ac:chgData name="Cantrell, David A." userId="ca9a7f29-8e3b-438f-90be-f2aa3dd8c441" providerId="ADAL" clId="{04BCEB8B-D861-4F96-8BF5-AF259FAB99AA}" dt="2020-05-29T22:37:20.050" v="511" actId="1076"/>
          <ac:picMkLst>
            <pc:docMk/>
            <pc:sldMk cId="2007201576" sldId="870"/>
            <ac:picMk id="71" creationId="{00000000-0000-0000-0000-000000000000}"/>
          </ac:picMkLst>
        </pc:picChg>
        <pc:picChg chg="mod">
          <ac:chgData name="Cantrell, David A." userId="ca9a7f29-8e3b-438f-90be-f2aa3dd8c441" providerId="ADAL" clId="{04BCEB8B-D861-4F96-8BF5-AF259FAB99AA}" dt="2020-05-29T22:37:26.756" v="513" actId="1076"/>
          <ac:picMkLst>
            <pc:docMk/>
            <pc:sldMk cId="2007201576" sldId="870"/>
            <ac:picMk id="72" creationId="{00000000-0000-0000-0000-000000000000}"/>
          </ac:picMkLst>
        </pc:picChg>
        <pc:picChg chg="mod">
          <ac:chgData name="Cantrell, David A." userId="ca9a7f29-8e3b-438f-90be-f2aa3dd8c441" providerId="ADAL" clId="{04BCEB8B-D861-4F96-8BF5-AF259FAB99AA}" dt="2020-05-29T22:37:32.837" v="515" actId="1076"/>
          <ac:picMkLst>
            <pc:docMk/>
            <pc:sldMk cId="2007201576" sldId="870"/>
            <ac:picMk id="73"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FFF9F460-EBD0-41A6-8927-E3BD882BA033}" type="datetimeFigureOut">
              <a:rPr lang="en-US" smtClean="0"/>
              <a:t>6/3/2020</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3321F06D-2F1B-4C60-A8C1-371ACA36299A}" type="slidenum">
              <a:rPr lang="en-US" smtClean="0"/>
              <a:t>‹#›</a:t>
            </a:fld>
            <a:endParaRPr lang="en-US" dirty="0"/>
          </a:p>
        </p:txBody>
      </p:sp>
    </p:spTree>
    <p:extLst>
      <p:ext uri="{BB962C8B-B14F-4D97-AF65-F5344CB8AC3E}">
        <p14:creationId xmlns:p14="http://schemas.microsoft.com/office/powerpoint/2010/main" val="3903958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75DE913-6B2A-4526-A627-8BC9A2CBF58D}" type="datetimeFigureOut">
              <a:rPr lang="en-US" smtClean="0"/>
              <a:t>6/3/2020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93CFBF95-C6C8-43D8-9451-FB43D097FB01}" type="slidenum">
              <a:rPr lang="en-US" smtClean="0"/>
              <a:t>‹#›</a:t>
            </a:fld>
            <a:endParaRPr lang="en-US" dirty="0"/>
          </a:p>
        </p:txBody>
      </p:sp>
    </p:spTree>
    <p:extLst>
      <p:ext uri="{BB962C8B-B14F-4D97-AF65-F5344CB8AC3E}">
        <p14:creationId xmlns:p14="http://schemas.microsoft.com/office/powerpoint/2010/main" val="18726540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61A6F-4D59-4E50-A8F7-9CACCFB3DBB5}" type="slidenum">
              <a:rPr lang="en-US" smtClean="0"/>
              <a:t>2</a:t>
            </a:fld>
            <a:endParaRPr lang="en-US" dirty="0"/>
          </a:p>
        </p:txBody>
      </p:sp>
    </p:spTree>
    <p:extLst>
      <p:ext uri="{BB962C8B-B14F-4D97-AF65-F5344CB8AC3E}">
        <p14:creationId xmlns:p14="http://schemas.microsoft.com/office/powerpoint/2010/main" val="113845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61A6F-4D59-4E50-A8F7-9CACCFB3DBB5}" type="slidenum">
              <a:rPr lang="en-US" smtClean="0"/>
              <a:t>4</a:t>
            </a:fld>
            <a:endParaRPr lang="en-US"/>
          </a:p>
        </p:txBody>
      </p:sp>
    </p:spTree>
    <p:extLst>
      <p:ext uri="{BB962C8B-B14F-4D97-AF65-F5344CB8AC3E}">
        <p14:creationId xmlns:p14="http://schemas.microsoft.com/office/powerpoint/2010/main" val="73952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81390">
              <a:defRPr/>
            </a:pPr>
            <a:fld id="{E6361A6F-4D59-4E50-A8F7-9CACCFB3DBB5}" type="slidenum">
              <a:rPr lang="en-US">
                <a:solidFill>
                  <a:prstClr val="black"/>
                </a:solidFill>
                <a:latin typeface="Calibri"/>
              </a:rPr>
              <a:pPr defTabSz="881390">
                <a:defRPr/>
              </a:pPr>
              <a:t>5</a:t>
            </a:fld>
            <a:endParaRPr lang="en-US" dirty="0">
              <a:solidFill>
                <a:prstClr val="black"/>
              </a:solidFill>
              <a:latin typeface="Calibri"/>
            </a:endParaRPr>
          </a:p>
        </p:txBody>
      </p:sp>
    </p:spTree>
    <p:extLst>
      <p:ext uri="{BB962C8B-B14F-4D97-AF65-F5344CB8AC3E}">
        <p14:creationId xmlns:p14="http://schemas.microsoft.com/office/powerpoint/2010/main" val="2704626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16.jpeg"/><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2.bin"/></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19194"/>
            <a:ext cx="7239000" cy="1203406"/>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pPr lvl="0"/>
            <a:r>
              <a:rPr lang="en-US" noProof="0"/>
              <a:t>Click to edit Master subtitle style</a:t>
            </a:r>
          </a:p>
        </p:txBody>
      </p:sp>
    </p:spTree>
    <p:extLst>
      <p:ext uri="{BB962C8B-B14F-4D97-AF65-F5344CB8AC3E}">
        <p14:creationId xmlns:p14="http://schemas.microsoft.com/office/powerpoint/2010/main" val="209528944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238959" y="2133600"/>
            <a:ext cx="3524042" cy="1873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4981366"/>
      </p:ext>
    </p:extLst>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2" y="228600"/>
            <a:ext cx="7708821" cy="314060"/>
          </a:xfrm>
          <a:prstGeom prst="rect">
            <a:avLst/>
          </a:prstGeom>
        </p:spPr>
        <p:txBody>
          <a:bodyPr/>
          <a:lstStyle>
            <a:lvl1pPr algn="l" defTabSz="342892" rtl="0" eaLnBrk="0" fontAlgn="base" hangingPunct="0">
              <a:spcBef>
                <a:spcPct val="0"/>
              </a:spcBef>
              <a:spcAft>
                <a:spcPct val="0"/>
              </a:spcAft>
              <a:defRPr lang="en-US" sz="2100" b="1" kern="1200" baseline="0" dirty="0">
                <a:solidFill>
                  <a:prstClr val="white"/>
                </a:solidFill>
                <a:effectLst/>
                <a:latin typeface="Arial" panose="020B0604020202020204" pitchFamily="34" charset="0"/>
                <a:ea typeface="MS PGothic" panose="020B0600070205080204" pitchFamily="34" charset="-128"/>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31105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8254" y="522521"/>
            <a:ext cx="7708821" cy="31406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6585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8254" y="522521"/>
            <a:ext cx="7708821" cy="3140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482155" y="2994104"/>
            <a:ext cx="4389768" cy="941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686828"/>
      </p:ext>
    </p:extLst>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Heavy Text Layout">
    <p:spTree>
      <p:nvGrpSpPr>
        <p:cNvPr id="1" name=""/>
        <p:cNvGrpSpPr/>
        <p:nvPr/>
      </p:nvGrpSpPr>
      <p:grpSpPr>
        <a:xfrm>
          <a:off x="0" y="0"/>
          <a:ext cx="0" cy="0"/>
          <a:chOff x="0" y="0"/>
          <a:chExt cx="0" cy="0"/>
        </a:xfrm>
      </p:grpSpPr>
      <p:sp>
        <p:nvSpPr>
          <p:cNvPr id="5" name="Content Placeholder 2"/>
          <p:cNvSpPr>
            <a:spLocks noGrp="1"/>
          </p:cNvSpPr>
          <p:nvPr>
            <p:ph idx="13"/>
          </p:nvPr>
        </p:nvSpPr>
        <p:spPr>
          <a:xfrm>
            <a:off x="499045" y="1321920"/>
            <a:ext cx="8342736" cy="179536"/>
          </a:xfrm>
          <a:prstGeom prst="rect">
            <a:avLst/>
          </a:prstGeom>
        </p:spPr>
        <p:txBody>
          <a:bodyPr/>
          <a:lstStyle>
            <a:lvl1pPr marL="0" indent="0">
              <a:lnSpc>
                <a:spcPts val="1425"/>
              </a:lnSpc>
              <a:spcBef>
                <a:spcPts val="0"/>
              </a:spcBef>
              <a:spcAft>
                <a:spcPts val="600"/>
              </a:spcAft>
              <a:buFont typeface="Arial"/>
              <a:buNone/>
              <a:defRPr sz="1350" b="0" i="0">
                <a:solidFill>
                  <a:srgbClr val="777777"/>
                </a:solidFill>
                <a:latin typeface="Arial"/>
                <a:cs typeface="Arial"/>
              </a:defRPr>
            </a:lvl1pPr>
            <a:lvl2pPr marL="685783" indent="-342892">
              <a:buFont typeface="Arial"/>
              <a:buChar char="•"/>
              <a:defRPr sz="1350"/>
            </a:lvl2pPr>
            <a:lvl3pPr marL="685783" indent="0">
              <a:buNone/>
              <a:defRPr sz="1350" b="0" i="0">
                <a:solidFill>
                  <a:srgbClr val="777777"/>
                </a:solidFill>
              </a:defRPr>
            </a:lvl3pPr>
            <a:lvl4pPr>
              <a:defRPr sz="1350" b="0" i="0">
                <a:solidFill>
                  <a:srgbClr val="777777"/>
                </a:solidFill>
              </a:defRPr>
            </a:lvl4pPr>
            <a:lvl5pPr>
              <a:defRPr sz="1350" b="0" i="0">
                <a:solidFill>
                  <a:srgbClr val="777777"/>
                </a:solidFill>
              </a:defRPr>
            </a:lvl5pPr>
          </a:lstStyle>
          <a:p>
            <a:pPr lvl="0"/>
            <a:r>
              <a:rPr lang="en-US" dirty="0"/>
              <a:t>Click to edit Master text styles</a:t>
            </a:r>
          </a:p>
        </p:txBody>
      </p:sp>
      <p:sp>
        <p:nvSpPr>
          <p:cNvPr id="4" name="Title 13"/>
          <p:cNvSpPr>
            <a:spLocks noGrp="1"/>
          </p:cNvSpPr>
          <p:nvPr>
            <p:ph type="title"/>
          </p:nvPr>
        </p:nvSpPr>
        <p:spPr>
          <a:xfrm>
            <a:off x="492082" y="602253"/>
            <a:ext cx="8340192" cy="566734"/>
          </a:xfrm>
          <a:prstGeom prst="rect">
            <a:avLst/>
          </a:prstGeom>
        </p:spPr>
        <p:txBody>
          <a:bodyPr vert="horz" anchor="t" anchorCtr="0"/>
          <a:lstStyle>
            <a:lvl1pPr marL="0" indent="0" algn="r">
              <a:lnSpc>
                <a:spcPts val="1875"/>
              </a:lnSpc>
              <a:buFont typeface="Arial"/>
              <a:buNone/>
              <a:defRPr sz="1800" b="1" i="0">
                <a:solidFill>
                  <a:srgbClr val="0089C4"/>
                </a:solidFill>
                <a:latin typeface="Arial"/>
                <a:cs typeface="Arial"/>
              </a:defRPr>
            </a:lvl1pPr>
          </a:lstStyle>
          <a:p>
            <a:r>
              <a:rPr lang="en-US" dirty="0"/>
              <a:t>Click to edit Master title style</a:t>
            </a:r>
          </a:p>
        </p:txBody>
      </p:sp>
      <p:sp>
        <p:nvSpPr>
          <p:cNvPr id="6" name="Slide Number Placeholder 5"/>
          <p:cNvSpPr>
            <a:spLocks noGrp="1"/>
          </p:cNvSpPr>
          <p:nvPr>
            <p:ph type="sldNum" sz="quarter" idx="14"/>
          </p:nvPr>
        </p:nvSpPr>
        <p:spPr>
          <a:xfrm>
            <a:off x="508002" y="6623050"/>
            <a:ext cx="682625" cy="234950"/>
          </a:xfrm>
          <a:prstGeom prst="rect">
            <a:avLst/>
          </a:prstGeom>
        </p:spPr>
        <p:txBody>
          <a:bodyPr/>
          <a:lstStyle>
            <a:lvl1pPr>
              <a:defRPr/>
            </a:lvl1pPr>
          </a:lstStyle>
          <a:p>
            <a:pPr>
              <a:defRPr/>
            </a:pPr>
            <a:fld id="{AD5EEB12-C516-4490-98E9-FB4A677227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93382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4" name="Title 13"/>
          <p:cNvSpPr>
            <a:spLocks noGrp="1"/>
          </p:cNvSpPr>
          <p:nvPr>
            <p:ph type="title"/>
          </p:nvPr>
        </p:nvSpPr>
        <p:spPr>
          <a:xfrm>
            <a:off x="489497" y="1326168"/>
            <a:ext cx="8319687" cy="566734"/>
          </a:xfrm>
          <a:prstGeom prst="rect">
            <a:avLst/>
          </a:prstGeom>
        </p:spPr>
        <p:txBody>
          <a:bodyPr vert="horz"/>
          <a:lstStyle>
            <a:lvl1pPr marL="0" indent="0" algn="l">
              <a:buFont typeface="Arial"/>
              <a:buNone/>
              <a:defRPr sz="1800" b="1" i="0">
                <a:solidFill>
                  <a:srgbClr val="0089C4"/>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84950" y="1741343"/>
            <a:ext cx="8324160" cy="253916"/>
          </a:xfrm>
          <a:prstGeom prst="rect">
            <a:avLst/>
          </a:prstGeom>
        </p:spPr>
        <p:txBody>
          <a:bodyPr/>
          <a:lstStyle>
            <a:lvl1pPr marL="0" indent="0">
              <a:buNone/>
              <a:defRPr sz="1650" b="1" i="0">
                <a:solidFill>
                  <a:srgbClr val="777777"/>
                </a:solidFill>
                <a:latin typeface="Arial"/>
                <a:cs typeface="Arial"/>
              </a:defRPr>
            </a:lvl1pPr>
            <a:lvl2pPr marL="685783" indent="-342892">
              <a:buFont typeface="Arial"/>
              <a:buChar char="•"/>
              <a:defRPr sz="1350"/>
            </a:lvl2pPr>
            <a:lvl3pPr marL="685783" indent="0">
              <a:buNone/>
              <a:defRPr/>
            </a:lvl3pPr>
          </a:lstStyle>
          <a:p>
            <a:pPr lvl="0"/>
            <a:r>
              <a:rPr lang="en-US" dirty="0"/>
              <a:t>Click to edit Master text styles</a:t>
            </a:r>
          </a:p>
        </p:txBody>
      </p:sp>
      <p:sp>
        <p:nvSpPr>
          <p:cNvPr id="7" name="Content Placeholder 2"/>
          <p:cNvSpPr>
            <a:spLocks noGrp="1"/>
          </p:cNvSpPr>
          <p:nvPr>
            <p:ph idx="13"/>
          </p:nvPr>
        </p:nvSpPr>
        <p:spPr>
          <a:xfrm>
            <a:off x="488816" y="2149329"/>
            <a:ext cx="8320357" cy="205184"/>
          </a:xfrm>
          <a:prstGeom prst="rect">
            <a:avLst/>
          </a:prstGeom>
        </p:spPr>
        <p:txBody>
          <a:bodyPr/>
          <a:lstStyle>
            <a:lvl1pPr marL="128585" indent="-128585">
              <a:lnSpc>
                <a:spcPts val="1575"/>
              </a:lnSpc>
              <a:spcBef>
                <a:spcPts val="0"/>
              </a:spcBef>
              <a:spcAft>
                <a:spcPts val="600"/>
              </a:spcAft>
              <a:buFont typeface="Arial"/>
              <a:buChar char="•"/>
              <a:defRPr sz="1350" b="0" i="0">
                <a:solidFill>
                  <a:srgbClr val="777777"/>
                </a:solidFill>
                <a:latin typeface="Arial"/>
                <a:cs typeface="Arial"/>
              </a:defRPr>
            </a:lvl1pPr>
            <a:lvl2pPr marL="685783" indent="-342892">
              <a:buFont typeface="Arial"/>
              <a:buChar char="•"/>
              <a:defRPr sz="1350"/>
            </a:lvl2pPr>
            <a:lvl3pPr marL="685783" indent="0">
              <a:buNone/>
              <a:defRPr sz="1350" b="0" i="0">
                <a:solidFill>
                  <a:srgbClr val="777777"/>
                </a:solidFill>
              </a:defRPr>
            </a:lvl3pPr>
            <a:lvl4pPr>
              <a:defRPr sz="1350" b="0" i="0">
                <a:solidFill>
                  <a:srgbClr val="777777"/>
                </a:solidFill>
              </a:defRPr>
            </a:lvl4pPr>
            <a:lvl5pPr>
              <a:defRPr sz="1350" b="0" i="0">
                <a:solidFill>
                  <a:srgbClr val="777777"/>
                </a:solidFill>
              </a:defRPr>
            </a:lvl5pPr>
          </a:lstStyle>
          <a:p>
            <a:pPr lvl="0"/>
            <a:r>
              <a:rPr lang="en-US" dirty="0"/>
              <a:t>Click to edit Master text styles</a:t>
            </a:r>
          </a:p>
        </p:txBody>
      </p:sp>
      <p:sp>
        <p:nvSpPr>
          <p:cNvPr id="5" name="Slide Number Placeholder 5"/>
          <p:cNvSpPr>
            <a:spLocks noGrp="1"/>
          </p:cNvSpPr>
          <p:nvPr>
            <p:ph type="sldNum" sz="quarter" idx="14"/>
          </p:nvPr>
        </p:nvSpPr>
        <p:spPr>
          <a:xfrm>
            <a:off x="508002" y="6623050"/>
            <a:ext cx="682625" cy="234950"/>
          </a:xfrm>
          <a:prstGeom prst="rect">
            <a:avLst/>
          </a:prstGeom>
        </p:spPr>
        <p:txBody>
          <a:bodyPr/>
          <a:lstStyle>
            <a:lvl1pPr>
              <a:defRPr/>
            </a:lvl1pPr>
          </a:lstStyle>
          <a:p>
            <a:pPr>
              <a:defRPr/>
            </a:pPr>
            <a:fld id="{2ABE6EA7-1F94-4E44-8642-9B9F304C24C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364432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Color_PPT_cover-0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165729"/>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4563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a:spLocks noGrp="1"/>
          </p:cNvSpPr>
          <p:nvPr>
            <p:ph type="sldNum" sz="quarter" idx="4"/>
          </p:nvPr>
        </p:nvSpPr>
        <p:spPr>
          <a:xfrm>
            <a:off x="6858000" y="649287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6579D4-F43A-4EBB-97ED-C0EB0C9FBA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10259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F627DE-729B-49AD-AE2F-ABCAF5B00739}"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9435417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1F04-F127-4EB3-AB2B-88CEE670B283}"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9853072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843A2C-14BC-4728-8BC6-820002371B0B}"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199729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988237" cy="21907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35506" y="1336675"/>
            <a:ext cx="2665345" cy="21907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6380155"/>
      </p:ext>
    </p:extLst>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64DC8E-861E-4FCF-B1E5-A6672962BA24}" type="datetime1">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8501113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5C7C65-E8AA-4AB7-AE83-D04DA9C5F06F}" type="datetime1">
              <a:rPr lang="en-US" smtClean="0"/>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31402549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9B65DC-8FA6-4E6F-95FE-AE3B67190F75}" type="datetime1">
              <a:rPr lang="en-US" smtClean="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1164184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5E12B-35FF-4704-BE68-C0208B74B57A}" type="datetime1">
              <a:rPr lang="en-US" smtClean="0"/>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39357229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CBF30-348E-4BC3-B688-C71FCC070CD4}" type="datetime1">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40479708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40492-62E7-471A-ADAE-10A2F564D3C5}" type="datetime1">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1675868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495861-012D-48DC-8E40-B2A90B50CB93}"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39454380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DBCEEE-C29A-47A8-8207-0177FA4F3A78}"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1249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817503"/>
            <a:ext cx="8229600" cy="600134"/>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506262"/>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09483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8" descr="PGE_SpotlightLogowh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5713" y="5264149"/>
            <a:ext cx="1206500"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2514600" y="1371601"/>
            <a:ext cx="6172200" cy="1329595"/>
          </a:xfrm>
        </p:spPr>
        <p:txBody>
          <a:bodyPr/>
          <a:lstStyle>
            <a:lvl1pPr>
              <a:defRPr sz="4800">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2514600" y="2743201"/>
            <a:ext cx="6172200" cy="332399"/>
          </a:xfrm>
        </p:spPr>
        <p:txBody>
          <a:bodyPr/>
          <a:lstStyle>
            <a:lvl1pPr>
              <a:defRPr>
                <a:solidFill>
                  <a:schemeClr val="bg1"/>
                </a:solidFill>
                <a:latin typeface="Franklin Gothic Medium" pitchFamily="34" charset="0"/>
              </a:defRPr>
            </a:lvl1pPr>
          </a:lstStyle>
          <a:p>
            <a:r>
              <a:rPr lang="en-US"/>
              <a:t>Click to edit Master subtitle style</a:t>
            </a:r>
          </a:p>
        </p:txBody>
      </p:sp>
    </p:spTree>
    <p:extLst>
      <p:ext uri="{BB962C8B-B14F-4D97-AF65-F5344CB8AC3E}">
        <p14:creationId xmlns:p14="http://schemas.microsoft.com/office/powerpoint/2010/main" val="183335495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19200" y="1143001"/>
            <a:ext cx="7467600" cy="1661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611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2286000"/>
            <a:ext cx="3009900" cy="1495794"/>
          </a:xfrm>
        </p:spPr>
        <p:txBody>
          <a:bodyPr/>
          <a:lstStyle>
            <a:lvl1pPr marL="0" indent="0">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76900" y="2286000"/>
            <a:ext cx="3009900" cy="1495794"/>
          </a:xfrm>
        </p:spPr>
        <p:txBody>
          <a:bodyPr/>
          <a:lstStyle>
            <a:lvl1pPr marL="0" indent="0">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6979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8698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120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1"/>
            <a:ext cx="6248400" cy="1329595"/>
          </a:xfrm>
        </p:spPr>
        <p:txBody>
          <a:bodyPr/>
          <a:lstStyle>
            <a:lvl1pPr algn="l">
              <a:defRPr sz="4800" b="0"/>
            </a:lvl1pPr>
          </a:lstStyle>
          <a:p>
            <a:r>
              <a:rPr lang="en-US"/>
              <a:t>Click to edit Master title style</a:t>
            </a:r>
          </a:p>
        </p:txBody>
      </p:sp>
      <p:sp>
        <p:nvSpPr>
          <p:cNvPr id="3" name="Picture Placeholder 2"/>
          <p:cNvSpPr>
            <a:spLocks noGrp="1"/>
          </p:cNvSpPr>
          <p:nvPr>
            <p:ph type="pic" idx="1"/>
          </p:nvPr>
        </p:nvSpPr>
        <p:spPr>
          <a:xfrm>
            <a:off x="2514600" y="2286000"/>
            <a:ext cx="6629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318635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0"/>
            <a:ext cx="6172200" cy="387798"/>
          </a:xfrm>
        </p:spPr>
        <p:txBody>
          <a:bodyPr/>
          <a:lstStyle/>
          <a:p>
            <a:r>
              <a:rPr lang="en-US"/>
              <a:t>Click to edit Master title style</a:t>
            </a:r>
          </a:p>
        </p:txBody>
      </p:sp>
      <p:sp>
        <p:nvSpPr>
          <p:cNvPr id="3" name="Content Placeholder 2"/>
          <p:cNvSpPr>
            <a:spLocks noGrp="1"/>
          </p:cNvSpPr>
          <p:nvPr>
            <p:ph sz="half" idx="1"/>
          </p:nvPr>
        </p:nvSpPr>
        <p:spPr>
          <a:xfrm>
            <a:off x="2514600" y="2286000"/>
            <a:ext cx="30099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76900" y="2286000"/>
            <a:ext cx="30099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766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24000" y="2133601"/>
            <a:ext cx="7239000" cy="1751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0623370"/>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1"/>
            <a:ext cx="6172200" cy="332399"/>
          </a:xfrm>
        </p:spPr>
        <p:txBody>
          <a:bodyPr/>
          <a:lstStyle>
            <a:lvl1pPr>
              <a:defRPr sz="2400">
                <a:solidFill>
                  <a:srgbClr val="0082AA"/>
                </a:solidFill>
              </a:defRPr>
            </a:lvl1pPr>
          </a:lstStyle>
          <a:p>
            <a:r>
              <a:rPr lang="en-US"/>
              <a:t>Click to edit Master title style</a:t>
            </a:r>
          </a:p>
        </p:txBody>
      </p:sp>
      <p:sp>
        <p:nvSpPr>
          <p:cNvPr id="3" name="Chart Placeholder 2"/>
          <p:cNvSpPr>
            <a:spLocks noGrp="1"/>
          </p:cNvSpPr>
          <p:nvPr>
            <p:ph type="chart" idx="1"/>
          </p:nvPr>
        </p:nvSpPr>
        <p:spPr>
          <a:xfrm>
            <a:off x="2514600" y="2286001"/>
            <a:ext cx="6172200" cy="332399"/>
          </a:xfrm>
        </p:spPr>
        <p:txBody>
          <a:bodyPr/>
          <a:lstStyle/>
          <a:p>
            <a:pPr lvl="0"/>
            <a:endParaRPr lang="en-US" noProof="0" dirty="0"/>
          </a:p>
        </p:txBody>
      </p:sp>
    </p:spTree>
    <p:extLst>
      <p:ext uri="{BB962C8B-B14F-4D97-AF65-F5344CB8AC3E}">
        <p14:creationId xmlns:p14="http://schemas.microsoft.com/office/powerpoint/2010/main" val="1821160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1"/>
            <a:ext cx="6172200" cy="332399"/>
          </a:xfrm>
        </p:spPr>
        <p:txBody>
          <a:bodyPr/>
          <a:lstStyle>
            <a:lvl1pPr>
              <a:defRPr sz="2400">
                <a:solidFill>
                  <a:srgbClr val="0082AA"/>
                </a:solidFill>
              </a:defRPr>
            </a:lvl1pPr>
          </a:lstStyle>
          <a:p>
            <a:r>
              <a:rPr lang="en-US"/>
              <a:t>Click to edit Master title style</a:t>
            </a:r>
          </a:p>
        </p:txBody>
      </p:sp>
      <p:sp>
        <p:nvSpPr>
          <p:cNvPr id="3" name="Chart Placeholder 2"/>
          <p:cNvSpPr>
            <a:spLocks noGrp="1"/>
          </p:cNvSpPr>
          <p:nvPr>
            <p:ph type="chart" sz="half" idx="1"/>
          </p:nvPr>
        </p:nvSpPr>
        <p:spPr>
          <a:xfrm>
            <a:off x="2514600" y="2286001"/>
            <a:ext cx="3009900" cy="332399"/>
          </a:xfrm>
        </p:spPr>
        <p:txBody>
          <a:bodyPr/>
          <a:lstStyle/>
          <a:p>
            <a:pPr lvl="0"/>
            <a:endParaRPr lang="en-US" noProof="0" dirty="0"/>
          </a:p>
        </p:txBody>
      </p:sp>
      <p:sp>
        <p:nvSpPr>
          <p:cNvPr id="4" name="Text Placeholder 3"/>
          <p:cNvSpPr>
            <a:spLocks noGrp="1"/>
          </p:cNvSpPr>
          <p:nvPr>
            <p:ph type="body" sz="half" idx="2"/>
          </p:nvPr>
        </p:nvSpPr>
        <p:spPr>
          <a:xfrm>
            <a:off x="5676900" y="2286000"/>
            <a:ext cx="3009900" cy="1495794"/>
          </a:xfrm>
        </p:spPr>
        <p:txBody>
          <a:bodyPr/>
          <a:lstStyle>
            <a:lvl1pPr marL="0" indent="0">
              <a:defRPr sz="1800"/>
            </a:lvl1pPr>
            <a:lvl2pPr marL="401638" indent="-177800">
              <a:defRPr sz="1800"/>
            </a:lvl2pPr>
            <a:lvl3pPr marL="569913" indent="-168275">
              <a:defRPr sz="1800"/>
            </a:lvl3pPr>
            <a:lvl4pPr marL="747713" indent="-177800">
              <a:defRPr sz="1800"/>
            </a:lvl4pPr>
            <a:lvl5pPr marL="914400" indent="-166688">
              <a:buFont typeface="Lucida Grande"/>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0303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1"/>
            <a:ext cx="7620000" cy="387798"/>
          </a:xfrm>
        </p:spPr>
        <p:txBody>
          <a:bodyPr/>
          <a:lstStyle/>
          <a:p>
            <a:r>
              <a:rPr lang="en-US"/>
              <a:t>Click to edit Master title style</a:t>
            </a:r>
          </a:p>
        </p:txBody>
      </p:sp>
      <p:sp>
        <p:nvSpPr>
          <p:cNvPr id="3" name="Table Placeholder 2"/>
          <p:cNvSpPr>
            <a:spLocks noGrp="1"/>
          </p:cNvSpPr>
          <p:nvPr>
            <p:ph type="tbl" idx="1"/>
          </p:nvPr>
        </p:nvSpPr>
        <p:spPr>
          <a:xfrm>
            <a:off x="1219200" y="1143001"/>
            <a:ext cx="7467600" cy="332399"/>
          </a:xfrm>
        </p:spPr>
        <p:txBody>
          <a:bodyPr/>
          <a:lstStyle/>
          <a:p>
            <a:pPr lvl="0"/>
            <a:endParaRPr lang="en-US" noProof="0" dirty="0"/>
          </a:p>
        </p:txBody>
      </p:sp>
    </p:spTree>
    <p:extLst>
      <p:ext uri="{BB962C8B-B14F-4D97-AF65-F5344CB8AC3E}">
        <p14:creationId xmlns:p14="http://schemas.microsoft.com/office/powerpoint/2010/main" val="26623552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1"/>
            <a:ext cx="7620000" cy="387798"/>
          </a:xfrm>
        </p:spPr>
        <p:txBody>
          <a:bodyPr/>
          <a:lstStyle/>
          <a:p>
            <a:r>
              <a:rPr lang="en-US"/>
              <a:t>Click to edit Master title style</a:t>
            </a:r>
          </a:p>
        </p:txBody>
      </p:sp>
      <p:sp>
        <p:nvSpPr>
          <p:cNvPr id="3" name="Text Placeholder 2"/>
          <p:cNvSpPr>
            <a:spLocks noGrp="1"/>
          </p:cNvSpPr>
          <p:nvPr>
            <p:ph type="body" sz="half" idx="1"/>
          </p:nvPr>
        </p:nvSpPr>
        <p:spPr>
          <a:xfrm>
            <a:off x="1219200" y="1143000"/>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143000"/>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229417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19200" y="457201"/>
            <a:ext cx="7620000" cy="387798"/>
          </a:xfrm>
        </p:spPr>
        <p:txBody>
          <a:bodyPr/>
          <a:lstStyle/>
          <a:p>
            <a:r>
              <a:rPr lang="en-US"/>
              <a:t>Click to edit Master title style</a:t>
            </a:r>
          </a:p>
        </p:txBody>
      </p:sp>
      <p:sp>
        <p:nvSpPr>
          <p:cNvPr id="3" name="Content Placeholder 2"/>
          <p:cNvSpPr>
            <a:spLocks noGrp="1"/>
          </p:cNvSpPr>
          <p:nvPr>
            <p:ph sz="quarter" idx="1"/>
          </p:nvPr>
        </p:nvSpPr>
        <p:spPr>
          <a:xfrm>
            <a:off x="1219200" y="1143002"/>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29200" y="1143002"/>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219200" y="3025776"/>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029200" y="3025776"/>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97546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1"/>
            <a:ext cx="7620000" cy="387798"/>
          </a:xfrm>
        </p:spPr>
        <p:txBody>
          <a:bodyPr/>
          <a:lstStyle/>
          <a:p>
            <a:r>
              <a:rPr lang="en-US"/>
              <a:t>Click to edit Master title style</a:t>
            </a:r>
          </a:p>
        </p:txBody>
      </p:sp>
      <p:sp>
        <p:nvSpPr>
          <p:cNvPr id="3" name="Text Placeholder 2"/>
          <p:cNvSpPr>
            <a:spLocks noGrp="1"/>
          </p:cNvSpPr>
          <p:nvPr>
            <p:ph type="body" sz="half" idx="1"/>
          </p:nvPr>
        </p:nvSpPr>
        <p:spPr>
          <a:xfrm>
            <a:off x="1219200" y="1143000"/>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1143001"/>
            <a:ext cx="3657600" cy="332399"/>
          </a:xfrm>
        </p:spPr>
        <p:txBody>
          <a:bodyPr/>
          <a:lstStyle/>
          <a:p>
            <a:pPr lvl="0"/>
            <a:endParaRPr lang="en-US" noProof="0" dirty="0"/>
          </a:p>
        </p:txBody>
      </p:sp>
    </p:spTree>
    <p:extLst>
      <p:ext uri="{BB962C8B-B14F-4D97-AF65-F5344CB8AC3E}">
        <p14:creationId xmlns:p14="http://schemas.microsoft.com/office/powerpoint/2010/main" val="169614268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28800"/>
            <a:ext cx="7239000" cy="1193800"/>
          </a:xfrm>
        </p:spPr>
        <p:txBody>
          <a:bodyPr/>
          <a:lstStyle>
            <a:lvl1pPr>
              <a:defRPr sz="4600">
                <a:solidFill>
                  <a:schemeClr val="bg1"/>
                </a:solidFill>
              </a:defRPr>
            </a:lvl1pPr>
          </a:lstStyle>
          <a:p>
            <a:r>
              <a:rPr lang="en-US"/>
              <a:t>Click to edit Master title style</a:t>
            </a:r>
          </a:p>
        </p:txBody>
      </p:sp>
      <p:sp>
        <p:nvSpPr>
          <p:cNvPr id="63491"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r>
              <a:rPr lang="en-US"/>
              <a:t>Click to edit Master subtitle style</a:t>
            </a:r>
          </a:p>
        </p:txBody>
      </p:sp>
    </p:spTree>
    <p:extLst>
      <p:ext uri="{BB962C8B-B14F-4D97-AF65-F5344CB8AC3E}">
        <p14:creationId xmlns:p14="http://schemas.microsoft.com/office/powerpoint/2010/main" val="402952232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52" y="1248223"/>
            <a:ext cx="7239000" cy="1393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478966" y="393243"/>
            <a:ext cx="7239000" cy="492125"/>
          </a:xfrm>
        </p:spPr>
        <p:txBody>
          <a:bodyPr/>
          <a:lstStyle/>
          <a:p>
            <a:r>
              <a:rPr lang="en-US" dirty="0"/>
              <a:t>Click to edit Master title style</a:t>
            </a:r>
          </a:p>
        </p:txBody>
      </p:sp>
    </p:spTree>
    <p:extLst>
      <p:ext uri="{BB962C8B-B14F-4D97-AF65-F5344CB8AC3E}">
        <p14:creationId xmlns:p14="http://schemas.microsoft.com/office/powerpoint/2010/main" val="167636637"/>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452" y="388309"/>
            <a:ext cx="7239000" cy="497059"/>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493481" y="1190174"/>
            <a:ext cx="3895272"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66549" y="1190173"/>
            <a:ext cx="3895272"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0341022"/>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714" y="332694"/>
            <a:ext cx="8229600" cy="56719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71714" y="124483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1714" y="2044249"/>
            <a:ext cx="4040188" cy="1914370"/>
          </a:xfrm>
        </p:spPr>
        <p:txBody>
          <a:bodyPr/>
          <a:lstStyle>
            <a:lvl1pPr marL="0" indent="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59539" y="124483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9539" y="2044249"/>
            <a:ext cx="4041775" cy="1914370"/>
          </a:xfrm>
        </p:spPr>
        <p:txBody>
          <a:bodyPr/>
          <a:lstStyle>
            <a:lvl1pPr marL="0" indent="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540681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4644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93630024"/>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966" y="407757"/>
            <a:ext cx="7239000" cy="492125"/>
          </a:xfrm>
        </p:spPr>
        <p:txBody>
          <a:bodyPr/>
          <a:lstStyle/>
          <a:p>
            <a:r>
              <a:rPr lang="en-US" dirty="0"/>
              <a:t>Click to edit Master title style</a:t>
            </a:r>
          </a:p>
        </p:txBody>
      </p:sp>
    </p:spTree>
    <p:extLst>
      <p:ext uri="{BB962C8B-B14F-4D97-AF65-F5344CB8AC3E}">
        <p14:creationId xmlns:p14="http://schemas.microsoft.com/office/powerpoint/2010/main" val="3927735840"/>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960647"/>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white">
          <a:xfrm>
            <a:off x="6781800" y="381000"/>
            <a:ext cx="19812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ヒラギノ角ゴ Pro W3" pitchFamily="-65" charset="-128"/>
              </a:defRPr>
            </a:lvl1pPr>
            <a:lvl2pPr marL="37931725" indent="-37474525" eaLnBrk="0" hangingPunct="0">
              <a:spcBef>
                <a:spcPct val="50000"/>
              </a:spcBef>
              <a:defRPr>
                <a:solidFill>
                  <a:schemeClr val="tx1"/>
                </a:solidFill>
                <a:latin typeface="Arial" charset="0"/>
                <a:ea typeface="ヒラギノ角ゴ Pro W3" pitchFamily="-65" charset="-128"/>
              </a:defRPr>
            </a:lvl2pPr>
            <a:lvl3pPr eaLnBrk="0" hangingPunct="0">
              <a:spcBef>
                <a:spcPct val="50000"/>
              </a:spcBef>
              <a:defRPr>
                <a:solidFill>
                  <a:schemeClr val="tx1"/>
                </a:solidFill>
                <a:latin typeface="Arial" charset="0"/>
                <a:ea typeface="ヒラギノ角ゴ Pro W3" pitchFamily="-65" charset="-128"/>
              </a:defRPr>
            </a:lvl3pPr>
            <a:lvl4pPr indent="1371600" eaLnBrk="0" hangingPunct="0">
              <a:spcBef>
                <a:spcPct val="50000"/>
              </a:spcBef>
              <a:defRPr>
                <a:solidFill>
                  <a:schemeClr val="tx1"/>
                </a:solidFill>
                <a:latin typeface="Arial" charset="0"/>
                <a:ea typeface="ヒラギノ角ゴ Pro W3" pitchFamily="-65" charset="-128"/>
              </a:defRPr>
            </a:lvl4pPr>
            <a:lvl5pPr indent="1828800" eaLnBrk="0" hangingPunct="0">
              <a:spcBef>
                <a:spcPct val="50000"/>
              </a:spcBef>
              <a:defRPr>
                <a:solidFill>
                  <a:schemeClr val="tx1"/>
                </a:solidFill>
                <a:latin typeface="Arial" charset="0"/>
                <a:ea typeface="ヒラギノ角ゴ Pro W3" pitchFamily="-65" charset="-128"/>
              </a:defRPr>
            </a:lvl5pPr>
            <a:lvl6pPr marL="457200" indent="1828800" algn="ctr" eaLnBrk="0" fontAlgn="base" hangingPunct="0">
              <a:lnSpc>
                <a:spcPct val="90000"/>
              </a:lnSpc>
              <a:spcBef>
                <a:spcPct val="50000"/>
              </a:spcBef>
              <a:spcAft>
                <a:spcPct val="0"/>
              </a:spcAft>
              <a:defRPr>
                <a:solidFill>
                  <a:schemeClr val="tx1"/>
                </a:solidFill>
                <a:latin typeface="Arial" charset="0"/>
                <a:ea typeface="ヒラギノ角ゴ Pro W3" pitchFamily="-65" charset="-128"/>
              </a:defRPr>
            </a:lvl6pPr>
            <a:lvl7pPr marL="914400" indent="1828800" algn="ctr" eaLnBrk="0" fontAlgn="base" hangingPunct="0">
              <a:lnSpc>
                <a:spcPct val="90000"/>
              </a:lnSpc>
              <a:spcBef>
                <a:spcPct val="50000"/>
              </a:spcBef>
              <a:spcAft>
                <a:spcPct val="0"/>
              </a:spcAft>
              <a:defRPr>
                <a:solidFill>
                  <a:schemeClr val="tx1"/>
                </a:solidFill>
                <a:latin typeface="Arial" charset="0"/>
                <a:ea typeface="ヒラギノ角ゴ Pro W3" pitchFamily="-65" charset="-128"/>
              </a:defRPr>
            </a:lvl7pPr>
            <a:lvl8pPr marL="1371600" indent="1828800" algn="ctr" eaLnBrk="0" fontAlgn="base" hangingPunct="0">
              <a:lnSpc>
                <a:spcPct val="90000"/>
              </a:lnSpc>
              <a:spcBef>
                <a:spcPct val="50000"/>
              </a:spcBef>
              <a:spcAft>
                <a:spcPct val="0"/>
              </a:spcAft>
              <a:defRPr>
                <a:solidFill>
                  <a:schemeClr val="tx1"/>
                </a:solidFill>
                <a:latin typeface="Arial" charset="0"/>
                <a:ea typeface="ヒラギノ角ゴ Pro W3" pitchFamily="-65" charset="-128"/>
              </a:defRPr>
            </a:lvl8pPr>
            <a:lvl9pPr marL="1828800" indent="1828800" algn="ctr" eaLnBrk="0" fontAlgn="base" hangingPunct="0">
              <a:lnSpc>
                <a:spcPct val="90000"/>
              </a:lnSpc>
              <a:spcBef>
                <a:spcPct val="50000"/>
              </a:spcBef>
              <a:spcAft>
                <a:spcPct val="0"/>
              </a:spcAft>
              <a:defRPr>
                <a:solidFill>
                  <a:schemeClr val="tx1"/>
                </a:solidFill>
                <a:latin typeface="Arial" charset="0"/>
                <a:ea typeface="ヒラギノ角ゴ Pro W3" pitchFamily="-65" charset="-128"/>
              </a:defRPr>
            </a:lvl9pPr>
          </a:lstStyle>
          <a:p>
            <a:pPr algn="r" eaLnBrk="1" fontAlgn="base" hangingPunct="1">
              <a:lnSpc>
                <a:spcPct val="90000"/>
              </a:lnSpc>
              <a:spcBef>
                <a:spcPct val="0"/>
              </a:spcBef>
              <a:spcAft>
                <a:spcPct val="0"/>
              </a:spcAft>
              <a:defRPr/>
            </a:pPr>
            <a:fld id="{0168EFE4-4F43-447D-B32C-7680D15ABA67}" type="slidenum">
              <a:rPr lang="en-US" sz="900" b="1" smtClean="0">
                <a:solidFill>
                  <a:srgbClr val="FFFFFF"/>
                </a:solidFill>
              </a:rPr>
              <a:pPr algn="r" eaLnBrk="1" fontAlgn="base" hangingPunct="1">
                <a:lnSpc>
                  <a:spcPct val="90000"/>
                </a:lnSpc>
                <a:spcBef>
                  <a:spcPct val="0"/>
                </a:spcBef>
                <a:spcAft>
                  <a:spcPct val="0"/>
                </a:spcAft>
                <a:defRPr/>
              </a:pPr>
              <a:t>‹#›</a:t>
            </a:fld>
            <a:endParaRPr lang="en-US" sz="900" b="1" dirty="0">
              <a:solidFill>
                <a:srgbClr val="FFFFFF"/>
              </a:solidFill>
            </a:endParaRPr>
          </a:p>
        </p:txBody>
      </p:sp>
      <p:sp>
        <p:nvSpPr>
          <p:cNvPr id="63490" name="Rectangle 2"/>
          <p:cNvSpPr>
            <a:spLocks noGrp="1" noChangeArrowheads="1"/>
          </p:cNvSpPr>
          <p:nvPr>
            <p:ph type="ctrTitle"/>
          </p:nvPr>
        </p:nvSpPr>
        <p:spPr bwMode="white">
          <a:xfrm>
            <a:off x="1524000" y="1828800"/>
            <a:ext cx="7239000" cy="1193800"/>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pPr lvl="0"/>
            <a:r>
              <a:rPr lang="en-US" noProof="0"/>
              <a:t>Click to edit Master subtitle style</a:t>
            </a:r>
          </a:p>
        </p:txBody>
      </p:sp>
    </p:spTree>
    <p:extLst>
      <p:ext uri="{BB962C8B-B14F-4D97-AF65-F5344CB8AC3E}">
        <p14:creationId xmlns:p14="http://schemas.microsoft.com/office/powerpoint/2010/main" val="437839477"/>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406004"/>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2094941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746279"/>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8136175"/>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8654903"/>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235608"/>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859006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8181336"/>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00919247"/>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156958"/>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809750" cy="2190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1336675"/>
            <a:ext cx="5276850" cy="2190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8921595"/>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19194"/>
            <a:ext cx="7239000" cy="1203406"/>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pPr lvl="0"/>
            <a:r>
              <a:rPr lang="en-US" noProof="0"/>
              <a:t>Click to edit Master subtitle style</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3642617519"/>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24000" y="2133601"/>
            <a:ext cx="7239000" cy="1751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7849761"/>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4644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64704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3079520"/>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0"/>
            <a:ext cx="8229600" cy="49705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10080"/>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10080"/>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0345556"/>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3180749"/>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17547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0"/>
            <a:ext cx="8229600" cy="49705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10080"/>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10080"/>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964121"/>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09465"/>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3444538"/>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238959" y="2133600"/>
            <a:ext cx="3524042" cy="1873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459438"/>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988237" cy="21907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35506" y="1336675"/>
            <a:ext cx="2665345" cy="21907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9893955"/>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817503"/>
            <a:ext cx="8229600" cy="600134"/>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506262"/>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9888954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189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19194"/>
            <a:ext cx="7239000" cy="1203406"/>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pPr lvl="0"/>
            <a:r>
              <a:rPr lang="en-US" noProof="0"/>
              <a:t>Click to edit Master subtitle style</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2452144733"/>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24000" y="2133601"/>
            <a:ext cx="7239000" cy="1751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2096992"/>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4644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97272786"/>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368109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7773648"/>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0"/>
            <a:ext cx="8229600" cy="49705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10080"/>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10080"/>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819998"/>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81110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202180"/>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5146027"/>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4300955"/>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238959" y="2133600"/>
            <a:ext cx="3524042" cy="1873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1056895"/>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988237" cy="21907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35506" y="1336675"/>
            <a:ext cx="2665345" cy="21907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241137"/>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817503"/>
            <a:ext cx="8229600" cy="600134"/>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506262"/>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8812676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Color_PPT_cover-0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165725"/>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1284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19194"/>
            <a:ext cx="7239000" cy="1203406"/>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pPr lvl="0"/>
            <a:r>
              <a:rPr lang="en-US" noProof="0"/>
              <a:t>Click to edit Master subtitle style</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230253667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371114"/>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24000" y="2133601"/>
            <a:ext cx="7239000" cy="1751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156132"/>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4644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3576061"/>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0520608"/>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0"/>
            <a:ext cx="8229600" cy="49705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10080"/>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10080"/>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468557"/>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1798508"/>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051741"/>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8742188"/>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5331470"/>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238959" y="2133600"/>
            <a:ext cx="3524042" cy="1873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08815"/>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988237" cy="21907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35506" y="1336675"/>
            <a:ext cx="2665345" cy="21907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32061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988917"/>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817503"/>
            <a:ext cx="8229600" cy="600134"/>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506262"/>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9689445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609600"/>
            <a:ext cx="1447800" cy="457200"/>
          </a:xfrm>
          <a:prstGeom prst="rect">
            <a:avLst/>
          </a:prstGeom>
          <a:solidFill>
            <a:schemeClr val="bg1"/>
          </a:solidFill>
          <a:ln w="9525" cap="flat" cmpd="sng" algn="ctr">
            <a:noFill/>
            <a:prstDash val="solid"/>
            <a:round/>
            <a:headEnd type="none" w="med" len="med"/>
            <a:tailEnd type="none" w="med" len="med"/>
          </a:ln>
          <a:effectLst/>
        </p:spPr>
        <p:txBody>
          <a:bodyPr vert="horz" wrap="none" lIns="63679" tIns="31839" rIns="63679" bIns="31839" numCol="1" rtlCol="0" anchor="ctr" anchorCtr="0" compatLnSpc="1">
            <a:prstTxWarp prst="textNoShape">
              <a:avLst/>
            </a:prstTxWarp>
          </a:bodyPr>
          <a:lstStyle/>
          <a:p>
            <a:pPr algn="ctr" fontAlgn="base">
              <a:lnSpc>
                <a:spcPct val="90000"/>
              </a:lnSpc>
              <a:spcBef>
                <a:spcPct val="30000"/>
              </a:spcBef>
              <a:spcAft>
                <a:spcPct val="0"/>
              </a:spcAft>
            </a:pPr>
            <a:endParaRPr lang="en-US" sz="2000" dirty="0">
              <a:solidFill>
                <a:srgbClr val="0082AA"/>
              </a:solidFill>
            </a:endParaRPr>
          </a:p>
        </p:txBody>
      </p:sp>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5669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7315200" cy="1470025"/>
          </a:xfrm>
        </p:spPr>
        <p:txBody>
          <a:bodyPr lIns="0" tIns="0" rIns="0" bIns="0" anchor="b" anchorCtr="0">
            <a:noAutofit/>
          </a:bodyPr>
          <a:lstStyle>
            <a:lvl1pPr algn="l">
              <a:defRPr sz="405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876300" y="3743325"/>
            <a:ext cx="7353300" cy="1752600"/>
          </a:xfrm>
        </p:spPr>
        <p:txBody>
          <a:bodyPr lIns="0" tIns="0" rIns="0" bIns="0">
            <a:noAutofit/>
          </a:bodyPr>
          <a:lstStyle>
            <a:lvl1pPr marL="0" indent="0" algn="l">
              <a:buNone/>
              <a:defRPr>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6318489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914400" y="2130427"/>
            <a:ext cx="7315200" cy="1470025"/>
          </a:xfrm>
        </p:spPr>
        <p:txBody>
          <a:bodyPr lIns="0" tIns="0" rIns="0" bIns="0" anchor="b" anchorCtr="0">
            <a:noAutofit/>
          </a:bodyPr>
          <a:lstStyle>
            <a:lvl1pPr algn="l">
              <a:defRPr sz="4050" b="1">
                <a:solidFill>
                  <a:srgbClr val="FFA1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876300" y="3743325"/>
            <a:ext cx="7353300" cy="1752600"/>
          </a:xfrm>
        </p:spPr>
        <p:txBody>
          <a:bodyPr lIns="0" tIns="0" rIns="0" bIns="0">
            <a:noAutofit/>
          </a:bodyPr>
          <a:lstStyle>
            <a:lvl1pPr marL="0" indent="0" algn="l">
              <a:buNone/>
              <a:defRPr>
                <a:solidFill>
                  <a:srgbClr val="7F7F7F"/>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chemeClr val="bg1"/>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41039691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65088"/>
            <a:ext cx="7239000" cy="1143000"/>
          </a:xfrm>
        </p:spPr>
        <p:txBody>
          <a:bodyPr wrap="square" lIns="0" tIns="0" rIns="0" bIns="0" anchor="b" anchorCtr="0">
            <a:noAutofit/>
          </a:bodyPr>
          <a:lstStyle>
            <a:lvl1pPr algn="l">
              <a:defRPr sz="27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43026"/>
            <a:ext cx="8686800" cy="4783138"/>
          </a:xfrm>
        </p:spPr>
        <p:txBody>
          <a:bodyPr/>
          <a:lstStyle>
            <a:lvl1pPr marL="0" indent="0">
              <a:buNone/>
              <a:defRPr b="1">
                <a:solidFill>
                  <a:srgbClr val="FFA100"/>
                </a:solidFill>
                <a:latin typeface="Arial" panose="020B0604020202020204" pitchFamily="34" charset="0"/>
                <a:cs typeface="Arial" panose="020B0604020202020204" pitchFamily="34" charset="0"/>
              </a:defRPr>
            </a:lvl1pPr>
            <a:lvl2pPr marL="171450" indent="-171450">
              <a:buFont typeface="Arial" panose="020B0604020202020204" pitchFamily="34" charset="0"/>
              <a:buChar char="•"/>
              <a:tabLst>
                <a:tab pos="171450" algn="l"/>
              </a:tabLst>
              <a:defRPr/>
            </a:lvl2pPr>
            <a:lvl3pPr marL="342900" indent="-171450">
              <a:buFont typeface="Calibri" panose="020F0502020204030204" pitchFamily="34" charset="0"/>
              <a:buChar char="‒"/>
              <a:tabLst>
                <a:tab pos="342900" algn="l"/>
              </a:tabLst>
              <a:defRPr/>
            </a:lvl3pPr>
            <a:lvl4pPr marL="514350" indent="-171450">
              <a:buFont typeface="Wingdings" panose="05000000000000000000" pitchFamily="2" charset="2"/>
              <a:buChar char="§"/>
              <a:defRPr/>
            </a:lvl4pPr>
            <a:lvl5pPr marL="685800" indent="-171450">
              <a:buSzPct val="75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8"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17537512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52552"/>
            <a:ext cx="4206240" cy="4773613"/>
          </a:xfrm>
        </p:spPr>
        <p:txBody>
          <a:bodyPr/>
          <a:lstStyle>
            <a:lvl1pPr>
              <a:defRPr sz="2100"/>
            </a:lvl1pPr>
            <a:lvl2pPr>
              <a:defRPr sz="180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1728" y="1352552"/>
            <a:ext cx="4206240" cy="4773613"/>
          </a:xfrm>
        </p:spPr>
        <p:txBody>
          <a:bodyPr/>
          <a:lstStyle>
            <a:lvl1pPr>
              <a:defRPr sz="2100"/>
            </a:lvl1pPr>
            <a:lvl2pPr>
              <a:defRPr sz="180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676400" y="65088"/>
            <a:ext cx="7239000" cy="1143000"/>
          </a:xfrm>
        </p:spPr>
        <p:txBody>
          <a:bodyPr wrap="square" lIns="0" tIns="0" rIns="0" bIns="0" anchor="b" anchorCtr="0">
            <a:noAutofit/>
          </a:bodyPr>
          <a:lstStyle>
            <a:lvl1pPr algn="l">
              <a:defRPr sz="27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10"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11"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42222848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950">
                <a:solidFill>
                  <a:srgbClr val="00A5DF"/>
                </a:solidFill>
              </a:defRPr>
            </a:lvl1pPr>
            <a:lvl2pPr>
              <a:defRPr sz="1800"/>
            </a:lvl2pPr>
            <a:lvl3pPr>
              <a:defRPr sz="150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950">
                <a:solidFill>
                  <a:srgbClr val="00A5DF"/>
                </a:solidFill>
              </a:defRPr>
            </a:lvl1pPr>
            <a:lvl2pPr>
              <a:defRPr sz="1800"/>
            </a:lvl2pPr>
            <a:lvl3pPr>
              <a:defRPr sz="16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11"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12" name="Slide Number Placeholder 5"/>
          <p:cNvSpPr>
            <a:spLocks noGrp="1"/>
          </p:cNvSpPr>
          <p:nvPr>
            <p:ph type="sldNum" sz="quarter" idx="12"/>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570857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7"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8"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3024475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6"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249635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1352551"/>
            <a:ext cx="5486400" cy="33750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8"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9"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10"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
        <p:nvSpPr>
          <p:cNvPr id="11" name="Title 1"/>
          <p:cNvSpPr txBox="1">
            <a:spLocks/>
          </p:cNvSpPr>
          <p:nvPr userDrawn="1"/>
        </p:nvSpPr>
        <p:spPr>
          <a:xfrm>
            <a:off x="1673352" y="64008"/>
            <a:ext cx="7242048" cy="1143000"/>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dirty="0"/>
              <a:t>Click to edit Master title style</a:t>
            </a:r>
          </a:p>
        </p:txBody>
      </p:sp>
    </p:spTree>
    <p:extLst>
      <p:ext uri="{BB962C8B-B14F-4D97-AF65-F5344CB8AC3E}">
        <p14:creationId xmlns:p14="http://schemas.microsoft.com/office/powerpoint/2010/main" val="221211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4289248"/>
      </p:ext>
    </p:extLst>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34627998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4"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5"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
        <p:nvSpPr>
          <p:cNvPr id="6" name="Title 1"/>
          <p:cNvSpPr txBox="1">
            <a:spLocks/>
          </p:cNvSpPr>
          <p:nvPr userDrawn="1"/>
        </p:nvSpPr>
        <p:spPr>
          <a:xfrm>
            <a:off x="1673352" y="64008"/>
            <a:ext cx="7242048" cy="1143000"/>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dirty="0"/>
              <a:t>Click to edit Master title style</a:t>
            </a:r>
          </a:p>
        </p:txBody>
      </p:sp>
    </p:spTree>
    <p:extLst>
      <p:ext uri="{BB962C8B-B14F-4D97-AF65-F5344CB8AC3E}">
        <p14:creationId xmlns:p14="http://schemas.microsoft.com/office/powerpoint/2010/main" val="42521565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p:cNvSpPr txBox="1">
            <a:spLocks/>
          </p:cNvSpPr>
          <p:nvPr userDrawn="1"/>
        </p:nvSpPr>
        <p:spPr bwMode="auto">
          <a:xfrm>
            <a:off x="8288338" y="6491290"/>
            <a:ext cx="855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675" dirty="0">
                <a:solidFill>
                  <a:srgbClr val="FFFFFF"/>
                </a:solidFill>
                <a:latin typeface="Arial" charset="0"/>
                <a:cs typeface="Arial" charset="0"/>
              </a:rPr>
              <a:t>INTERNAL</a:t>
            </a:r>
          </a:p>
        </p:txBody>
      </p:sp>
      <p:sp>
        <p:nvSpPr>
          <p:cNvPr id="11"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1840775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chemeClr val="bg1"/>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37547137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Two line Title, Subhead, and Content">
    <p:spTree>
      <p:nvGrpSpPr>
        <p:cNvPr id="1" name=""/>
        <p:cNvGrpSpPr/>
        <p:nvPr/>
      </p:nvGrpSpPr>
      <p:grpSpPr>
        <a:xfrm>
          <a:off x="0" y="0"/>
          <a:ext cx="0" cy="0"/>
          <a:chOff x="0" y="0"/>
          <a:chExt cx="0" cy="0"/>
        </a:xfrm>
      </p:grpSpPr>
      <p:pic>
        <p:nvPicPr>
          <p:cNvPr id="8" name="Picture 7" descr="BlueBar_DoubleLine-02.jpg">
            <a:extLst>
              <a:ext uri="{FF2B5EF4-FFF2-40B4-BE49-F238E27FC236}">
                <a16:creationId xmlns:a16="http://schemas.microsoft.com/office/drawing/2014/main" id="{BEAEEFD1-8F6A-4A76-BB0E-B00091D6100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89765" y="0"/>
            <a:ext cx="7903924" cy="11890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089765" y="2057400"/>
            <a:ext cx="7425586" cy="3980144"/>
          </a:xfrm>
        </p:spPr>
        <p:txBody>
          <a:bodyPr/>
          <a:lstStyle>
            <a:lvl1pPr>
              <a:lnSpc>
                <a:spcPct val="100000"/>
              </a:lnSpc>
              <a:spcBef>
                <a:spcPts val="450"/>
              </a:spcBef>
              <a:defRPr sz="2100">
                <a:latin typeface="Arial" panose="020B0604020202020204" pitchFamily="34" charset="0"/>
                <a:cs typeface="Arial" panose="020B0604020202020204" pitchFamily="34" charset="0"/>
              </a:defRPr>
            </a:lvl1pPr>
            <a:lvl2pPr marL="514350" indent="-171450">
              <a:lnSpc>
                <a:spcPct val="100000"/>
              </a:lnSpc>
              <a:spcBef>
                <a:spcPts val="450"/>
              </a:spcBef>
              <a:buFont typeface="Calibri" panose="020F0502020204030204" pitchFamily="34" charset="0"/>
              <a:buChar char="̶"/>
              <a:defRPr>
                <a:latin typeface="Arial" panose="020B0604020202020204" pitchFamily="34" charset="0"/>
                <a:cs typeface="Arial" panose="020B0604020202020204" pitchFamily="34" charset="0"/>
              </a:defRPr>
            </a:lvl2pPr>
            <a:lvl3pPr>
              <a:lnSpc>
                <a:spcPct val="100000"/>
              </a:lnSpc>
              <a:spcBef>
                <a:spcPts val="450"/>
              </a:spcBef>
              <a:defRPr>
                <a:latin typeface="Arial" panose="020B0604020202020204" pitchFamily="34" charset="0"/>
                <a:cs typeface="Arial" panose="020B0604020202020204" pitchFamily="34" charset="0"/>
              </a:defRPr>
            </a:lvl3pPr>
            <a:lvl4pPr>
              <a:lnSpc>
                <a:spcPct val="100000"/>
              </a:lnSpc>
              <a:spcBef>
                <a:spcPts val="450"/>
              </a:spcBef>
              <a:defRPr>
                <a:latin typeface="Arial" panose="020B0604020202020204" pitchFamily="34" charset="0"/>
                <a:cs typeface="Arial" panose="020B0604020202020204" pitchFamily="34" charset="0"/>
              </a:defRPr>
            </a:lvl4pPr>
            <a:lvl5pPr>
              <a:lnSpc>
                <a:spcPct val="100000"/>
              </a:lnSpc>
              <a:spcBef>
                <a:spcPts val="45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6/3/2020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089764" y="1246726"/>
            <a:ext cx="7425587" cy="730763"/>
          </a:xfrm>
        </p:spPr>
        <p:txBody>
          <a:bodyPr anchor="ctr">
            <a:normAutofit/>
          </a:bodyPr>
          <a:lstStyle>
            <a:lvl1pPr marL="0" indent="0" algn="l" defTabSz="342900" rtl="0" eaLnBrk="1" fontAlgn="base" hangingPunct="1">
              <a:spcBef>
                <a:spcPct val="0"/>
              </a:spcBef>
              <a:spcAft>
                <a:spcPct val="0"/>
              </a:spcAft>
              <a:buNone/>
              <a:defRPr lang="en-US" sz="225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5520805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8069264" y="6492877"/>
            <a:ext cx="11255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342900" eaLnBrk="1" fontAlgn="base" hangingPunct="1">
              <a:spcBef>
                <a:spcPct val="0"/>
              </a:spcBef>
              <a:spcAft>
                <a:spcPct val="0"/>
              </a:spcAft>
            </a:pPr>
            <a:fld id="{FD7B720C-F98A-44EF-809C-B225C8B671C0}" type="slidenum">
              <a:rPr lang="en-US" altLang="en-US" sz="675" smtClean="0">
                <a:solidFill>
                  <a:srgbClr val="7F7F7F"/>
                </a:solidFill>
                <a:latin typeface="Arial" pitchFamily="34" charset="0"/>
                <a:cs typeface="Arial" pitchFamily="34" charset="0"/>
              </a:rPr>
              <a:pPr algn="ctr" defTabSz="342900" eaLnBrk="1" fontAlgn="base" hangingPunct="1">
                <a:spcBef>
                  <a:spcPct val="0"/>
                </a:spcBef>
                <a:spcAft>
                  <a:spcPct val="0"/>
                </a:spcAft>
              </a:pPr>
              <a:t>‹#›</a:t>
            </a:fld>
            <a:endParaRPr lang="en-US" altLang="en-US" sz="675" dirty="0">
              <a:solidFill>
                <a:srgbClr val="7F7F7F"/>
              </a:solidFill>
              <a:latin typeface="Arial" pitchFamily="34" charset="0"/>
              <a:cs typeface="Arial" pitchFamily="34" charset="0"/>
            </a:endParaRPr>
          </a:p>
        </p:txBody>
      </p:sp>
      <p:sp>
        <p:nvSpPr>
          <p:cNvPr id="4" name="Title 3"/>
          <p:cNvSpPr>
            <a:spLocks noGrp="1"/>
          </p:cNvSpPr>
          <p:nvPr>
            <p:ph type="title"/>
          </p:nvPr>
        </p:nvSpPr>
        <p:spPr>
          <a:xfrm>
            <a:off x="1211283" y="132138"/>
            <a:ext cx="7315200" cy="623887"/>
          </a:xfrm>
          <a:prstGeom prst="rect">
            <a:avLst/>
          </a:prstGeom>
        </p:spPr>
        <p:txBody>
          <a:bodyPr anchor="ctr"/>
          <a:lstStyle>
            <a:lvl1pPr algn="l">
              <a:defRPr sz="2100" b="1">
                <a:solidFill>
                  <a:schemeClr val="bg1"/>
                </a:solidFill>
              </a:defRPr>
            </a:lvl1pPr>
          </a:lstStyle>
          <a:p>
            <a:r>
              <a:rPr lang="en-US" dirty="0"/>
              <a:t>Click to edit Master title style</a:t>
            </a:r>
          </a:p>
        </p:txBody>
      </p:sp>
      <p:sp>
        <p:nvSpPr>
          <p:cNvPr id="5" name="Text Placeholder 10"/>
          <p:cNvSpPr>
            <a:spLocks noGrp="1"/>
          </p:cNvSpPr>
          <p:nvPr>
            <p:ph type="body" sz="quarter" idx="10"/>
          </p:nvPr>
        </p:nvSpPr>
        <p:spPr>
          <a:xfrm>
            <a:off x="908450" y="1828249"/>
            <a:ext cx="7315200" cy="1496828"/>
          </a:xfrm>
          <a:prstGeom prst="rect">
            <a:avLst/>
          </a:prstGeom>
        </p:spPr>
        <p:txBody>
          <a:bodyPr/>
          <a:lstStyle>
            <a:lvl1pPr marL="214313" indent="-214313">
              <a:buFont typeface="Arial" panose="020B0604020202020204" pitchFamily="34" charset="0"/>
              <a:buChar char="•"/>
              <a:defRPr sz="1350" baseline="0">
                <a:solidFill>
                  <a:srgbClr val="000000"/>
                </a:solidFill>
                <a:latin typeface="Arial" panose="020B0604020202020204" pitchFamily="34" charset="0"/>
                <a:cs typeface="Arial" panose="020B0604020202020204" pitchFamily="34" charset="0"/>
              </a:defRPr>
            </a:lvl1pPr>
            <a:lvl2pPr>
              <a:defRPr sz="1350">
                <a:solidFill>
                  <a:srgbClr val="000000"/>
                </a:solidFill>
              </a:defRPr>
            </a:lvl2pPr>
            <a:lvl3pPr>
              <a:defRPr sz="1350">
                <a:solidFill>
                  <a:srgbClr val="000000"/>
                </a:solidFill>
              </a:defRPr>
            </a:lvl3pPr>
            <a:lvl4pPr>
              <a:defRPr sz="1350">
                <a:solidFill>
                  <a:srgbClr val="000000"/>
                </a:solidFill>
              </a:defRPr>
            </a:lvl4pPr>
            <a:lvl5pPr>
              <a:defRPr sz="135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4"/>
          <p:cNvSpPr>
            <a:spLocks noGrp="1"/>
          </p:cNvSpPr>
          <p:nvPr>
            <p:ph type="body" sz="quarter" idx="11"/>
          </p:nvPr>
        </p:nvSpPr>
        <p:spPr>
          <a:xfrm>
            <a:off x="908450" y="1279024"/>
            <a:ext cx="7315200" cy="457200"/>
          </a:xfrm>
          <a:prstGeom prst="rect">
            <a:avLst/>
          </a:prstGeom>
        </p:spPr>
        <p:txBody>
          <a:bodyPr/>
          <a:lstStyle>
            <a:lvl1pPr marL="0" indent="0">
              <a:buNone/>
              <a:defRPr sz="1350" b="1">
                <a:solidFill>
                  <a:schemeClr val="accent2"/>
                </a:solidFill>
                <a:latin typeface="Arial" panose="020B0604020202020204" pitchFamily="34" charset="0"/>
                <a:cs typeface="Arial" panose="020B0604020202020204" pitchFamily="34" charset="0"/>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7498210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23" y="1626"/>
          <a:ext cx="1619" cy="1619"/>
        </p:xfrm>
        <a:graphic>
          <a:graphicData uri="http://schemas.openxmlformats.org/presentationml/2006/ole">
            <mc:AlternateContent xmlns:mc="http://schemas.openxmlformats.org/markup-compatibility/2006">
              <mc:Choice xmlns:v="urn:schemas-microsoft-com:vml" Requires="v">
                <p:oleObj spid="_x0000_s205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3" y="1626"/>
                        <a:ext cx="1619" cy="1619"/>
                      </a:xfrm>
                      <a:prstGeom prst="rect">
                        <a:avLst/>
                      </a:prstGeom>
                    </p:spPr>
                  </p:pic>
                </p:oleObj>
              </mc:Fallback>
            </mc:AlternateContent>
          </a:graphicData>
        </a:graphic>
      </p:graphicFrame>
      <p:sp>
        <p:nvSpPr>
          <p:cNvPr id="2" name="Rectangle 1"/>
          <p:cNvSpPr/>
          <p:nvPr/>
        </p:nvSpPr>
        <p:spPr bwMode="ltGray">
          <a:xfrm>
            <a:off x="0" y="-1"/>
            <a:ext cx="9144000" cy="6858001"/>
          </a:xfrm>
          <a:prstGeom prst="rect">
            <a:avLst/>
          </a:prstGeom>
          <a:solidFill>
            <a:srgbClr val="0079B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8" dirty="0">
              <a:solidFill>
                <a:srgbClr val="000000"/>
              </a:solidFill>
            </a:endParaRPr>
          </a:p>
        </p:txBody>
      </p:sp>
      <p:sp>
        <p:nvSpPr>
          <p:cNvPr id="4" name="Working Draft Text" hidden="1"/>
          <p:cNvSpPr txBox="1">
            <a:spLocks noChangeArrowheads="1"/>
          </p:cNvSpPr>
          <p:nvPr/>
        </p:nvSpPr>
        <p:spPr bwMode="auto">
          <a:xfrm>
            <a:off x="355602" y="1449122"/>
            <a:ext cx="636393" cy="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9" b="1" dirty="0">
                <a:solidFill>
                  <a:srgbClr val="FFFFFF"/>
                </a:solidFill>
                <a:latin typeface="Calibri"/>
                <a:ea typeface="Arial Unicode MS" pitchFamily="34" charset="-128"/>
                <a:cs typeface="Arial Unicode MS" pitchFamily="34" charset="-128"/>
              </a:rPr>
              <a:t>WORKING DRAFT</a:t>
            </a:r>
          </a:p>
        </p:txBody>
      </p:sp>
      <p:sp>
        <p:nvSpPr>
          <p:cNvPr id="6" name="Working Draft" hidden="1"/>
          <p:cNvSpPr txBox="1">
            <a:spLocks noChangeArrowheads="1"/>
          </p:cNvSpPr>
          <p:nvPr/>
        </p:nvSpPr>
        <p:spPr bwMode="auto">
          <a:xfrm>
            <a:off x="355601" y="1607858"/>
            <a:ext cx="2039020" cy="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9" dirty="0">
                <a:solidFill>
                  <a:srgbClr val="FFFFFF"/>
                </a:solidFill>
                <a:latin typeface="Calibri"/>
                <a:ea typeface="Arial Unicode MS" pitchFamily="34" charset="-128"/>
                <a:cs typeface="Arial Unicode MS" pitchFamily="34" charset="-128"/>
              </a:rPr>
              <a:t>Last Modified 12/21/2014 5:47 PM Pacific Standard Time</a:t>
            </a:r>
          </a:p>
        </p:txBody>
      </p:sp>
      <p:sp>
        <p:nvSpPr>
          <p:cNvPr id="7" name="Printed" hidden="1"/>
          <p:cNvSpPr txBox="1">
            <a:spLocks noChangeArrowheads="1"/>
          </p:cNvSpPr>
          <p:nvPr/>
        </p:nvSpPr>
        <p:spPr bwMode="auto">
          <a:xfrm>
            <a:off x="355602" y="1768212"/>
            <a:ext cx="1766509" cy="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9" dirty="0">
                <a:solidFill>
                  <a:srgbClr val="FFFFFF"/>
                </a:solidFill>
                <a:latin typeface="Calibri"/>
                <a:ea typeface="Arial Unicode MS" pitchFamily="34" charset="-128"/>
                <a:cs typeface="Arial Unicode MS" pitchFamily="34" charset="-128"/>
              </a:rPr>
              <a:t>Printed 12/4/2014 2:47 PM Pacific Standard Time</a:t>
            </a:r>
          </a:p>
        </p:txBody>
      </p:sp>
      <p:sp>
        <p:nvSpPr>
          <p:cNvPr id="23" name="doc id"/>
          <p:cNvSpPr>
            <a:spLocks noChangeArrowheads="1"/>
          </p:cNvSpPr>
          <p:nvPr/>
        </p:nvSpPr>
        <p:spPr bwMode="auto">
          <a:xfrm>
            <a:off x="1098253" y="37256"/>
            <a:ext cx="670615"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defTabSz="685128"/>
            <a:endParaRPr lang="en-US" sz="612" dirty="0">
              <a:solidFill>
                <a:srgbClr val="FFFFFF"/>
              </a:solidFill>
            </a:endParaRPr>
          </a:p>
        </p:txBody>
      </p:sp>
      <p:grpSp>
        <p:nvGrpSpPr>
          <p:cNvPr id="8" name="McK Title Elements" hidden="1"/>
          <p:cNvGrpSpPr>
            <a:grpSpLocks/>
          </p:cNvGrpSpPr>
          <p:nvPr/>
        </p:nvGrpSpPr>
        <p:grpSpPr bwMode="auto">
          <a:xfrm>
            <a:off x="355601" y="5591387"/>
            <a:ext cx="5036085" cy="429235"/>
            <a:chOff x="1663" y="3126"/>
            <a:chExt cx="3109" cy="265"/>
          </a:xfrm>
        </p:grpSpPr>
        <p:sp>
          <p:nvSpPr>
            <p:cNvPr id="9" name="McK Document type"/>
            <p:cNvSpPr txBox="1">
              <a:spLocks noChangeArrowheads="1"/>
            </p:cNvSpPr>
            <p:nvPr/>
          </p:nvSpPr>
          <p:spPr bwMode="auto">
            <a:xfrm>
              <a:off x="1663" y="3126"/>
              <a:ext cx="310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224" b="1" dirty="0">
                  <a:solidFill>
                    <a:srgbClr val="FAA534"/>
                  </a:solidFill>
                  <a:latin typeface="Calibri"/>
                </a:rPr>
                <a:t>Document type</a:t>
              </a:r>
            </a:p>
          </p:txBody>
        </p:sp>
        <p:sp>
          <p:nvSpPr>
            <p:cNvPr id="10" name="McK Date"/>
            <p:cNvSpPr txBox="1">
              <a:spLocks noChangeArrowheads="1"/>
            </p:cNvSpPr>
            <p:nvPr/>
          </p:nvSpPr>
          <p:spPr bwMode="auto">
            <a:xfrm>
              <a:off x="1663" y="3275"/>
              <a:ext cx="310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224" b="1" dirty="0">
                  <a:solidFill>
                    <a:srgbClr val="FAA534"/>
                  </a:solidFill>
                  <a:latin typeface="Calibri"/>
                </a:rPr>
                <a:t>Date</a:t>
              </a:r>
            </a:p>
          </p:txBody>
        </p:sp>
      </p:grpSp>
      <p:sp>
        <p:nvSpPr>
          <p:cNvPr id="13314" name="Rectangle 1026"/>
          <p:cNvSpPr>
            <a:spLocks noGrp="1" noChangeArrowheads="1"/>
          </p:cNvSpPr>
          <p:nvPr>
            <p:ph type="ctrTitle"/>
          </p:nvPr>
        </p:nvSpPr>
        <p:spPr>
          <a:xfrm>
            <a:off x="355601" y="2362264"/>
            <a:ext cx="7464225" cy="516295"/>
          </a:xfrm>
          <a:prstGeom prst="rect">
            <a:avLst/>
          </a:prstGeom>
        </p:spPr>
        <p:txBody>
          <a:bodyPr wrap="square" anchor="t">
            <a:spAutoFit/>
          </a:bodyPr>
          <a:lstStyle>
            <a:lvl1pPr algn="l">
              <a:defRPr sz="2755" b="1" baseline="0">
                <a:solidFill>
                  <a:schemeClr val="bg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355601" y="4039440"/>
            <a:ext cx="7464225" cy="282706"/>
          </a:xfrm>
        </p:spPr>
        <p:txBody>
          <a:bodyPr>
            <a:spAutoFit/>
          </a:bodyPr>
          <a:lstStyle>
            <a:lvl1pPr>
              <a:defRPr sz="1837" b="1" baseline="0">
                <a:solidFill>
                  <a:schemeClr val="accent5"/>
                </a:solidFill>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16675" name="Picture 29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5601" y="387354"/>
            <a:ext cx="609060" cy="62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3239" y="1"/>
            <a:ext cx="9144543" cy="6858000"/>
          </a:xfrm>
          <a:prstGeom prst="rect">
            <a:avLst/>
          </a:prstGeom>
        </p:spPr>
      </p:pic>
    </p:spTree>
    <p:extLst>
      <p:ext uri="{BB962C8B-B14F-4D97-AF65-F5344CB8AC3E}">
        <p14:creationId xmlns:p14="http://schemas.microsoft.com/office/powerpoint/2010/main" val="36248287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cNvSpPr txBox="1">
            <a:spLocks/>
          </p:cNvSpPr>
          <p:nvPr/>
        </p:nvSpPr>
        <p:spPr>
          <a:xfrm>
            <a:off x="8876186" y="6644505"/>
            <a:ext cx="115416" cy="117725"/>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765" smtClean="0">
                <a:solidFill>
                  <a:srgbClr val="000000"/>
                </a:solidFill>
              </a:rPr>
              <a:pPr algn="r"/>
              <a:t>‹#›</a:t>
            </a:fld>
            <a:endParaRPr lang="en-US" sz="765" dirty="0">
              <a:solidFill>
                <a:srgbClr val="000000"/>
              </a:solidFill>
            </a:endParaRPr>
          </a:p>
        </p:txBody>
      </p:sp>
    </p:spTree>
    <p:extLst>
      <p:ext uri="{BB962C8B-B14F-4D97-AF65-F5344CB8AC3E}">
        <p14:creationId xmlns:p14="http://schemas.microsoft.com/office/powerpoint/2010/main" val="40712574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2" y="228600"/>
            <a:ext cx="7708821" cy="314060"/>
          </a:xfrm>
          <a:prstGeom prst="rect">
            <a:avLst/>
          </a:prstGeom>
        </p:spPr>
        <p:txBody>
          <a:bodyPr/>
          <a:lstStyle>
            <a:lvl1pPr>
              <a:defRPr lang="en-US" sz="2100" kern="1200" dirty="0">
                <a:solidFill>
                  <a:prstClr val="white"/>
                </a:solidFill>
                <a:effectLst/>
                <a:latin typeface="Arial" panose="020B0604020202020204" pitchFamily="34" charset="0"/>
                <a:ea typeface="MS PGothic" panose="020B0600070205080204" pitchFamily="34" charset="-128"/>
                <a:cs typeface="Arial" panose="020B0604020202020204" pitchFamily="34" charset="0"/>
              </a:defRPr>
            </a:lvl1pPr>
          </a:lstStyle>
          <a:p>
            <a:pPr lvl="0" algn="l" defTabSz="342892" eaLnBrk="0" hangingPunct="0"/>
            <a:r>
              <a:rPr lang="en-US" dirty="0"/>
              <a:t>Click to edit Master title style</a:t>
            </a:r>
          </a:p>
        </p:txBody>
      </p:sp>
    </p:spTree>
    <p:extLst>
      <p:ext uri="{BB962C8B-B14F-4D97-AF65-F5344CB8AC3E}">
        <p14:creationId xmlns:p14="http://schemas.microsoft.com/office/powerpoint/2010/main" val="12616058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2" y="304800"/>
            <a:ext cx="7708821" cy="314060"/>
          </a:xfrm>
          <a:prstGeom prst="rect">
            <a:avLst/>
          </a:prstGeom>
        </p:spPr>
        <p:txBody>
          <a:bodyPr/>
          <a:lstStyle>
            <a:lvl1pPr algn="l" defTabSz="342892" rtl="0" eaLnBrk="0" fontAlgn="base" hangingPunct="0">
              <a:spcBef>
                <a:spcPct val="0"/>
              </a:spcBef>
              <a:spcAft>
                <a:spcPct val="0"/>
              </a:spcAft>
              <a:tabLst>
                <a:tab pos="206510" algn="l"/>
              </a:tabLst>
              <a:defRPr lang="en-US" sz="2100" b="1" kern="1200" baseline="0" dirty="0">
                <a:solidFill>
                  <a:prstClr val="white"/>
                </a:solidFill>
                <a:effectLst/>
                <a:latin typeface="Arial" panose="020B0604020202020204" pitchFamily="34" charset="0"/>
                <a:ea typeface="MS PGothic" panose="020B0600070205080204" pitchFamily="34" charset="-128"/>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062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jpe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1.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8.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13" Type="http://schemas.openxmlformats.org/officeDocument/2006/relationships/vmlDrawing" Target="../drawings/vmlDrawing1.vml"/><Relationship Id="rId18" Type="http://schemas.openxmlformats.org/officeDocument/2006/relationships/tags" Target="../tags/tag5.xml"/><Relationship Id="rId26" Type="http://schemas.openxmlformats.org/officeDocument/2006/relationships/tags" Target="../tags/tag13.xml"/><Relationship Id="rId3" Type="http://schemas.openxmlformats.org/officeDocument/2006/relationships/slideLayout" Target="../slideLayouts/slideLayout98.xml"/><Relationship Id="rId21" Type="http://schemas.openxmlformats.org/officeDocument/2006/relationships/tags" Target="../tags/tag8.xml"/><Relationship Id="rId34" Type="http://schemas.openxmlformats.org/officeDocument/2006/relationships/image" Target="../media/image12.emf"/><Relationship Id="rId7" Type="http://schemas.openxmlformats.org/officeDocument/2006/relationships/slideLayout" Target="../slideLayouts/slideLayout102.xml"/><Relationship Id="rId12" Type="http://schemas.openxmlformats.org/officeDocument/2006/relationships/theme" Target="../theme/theme9.xml"/><Relationship Id="rId17" Type="http://schemas.openxmlformats.org/officeDocument/2006/relationships/tags" Target="../tags/tag4.xml"/><Relationship Id="rId25" Type="http://schemas.openxmlformats.org/officeDocument/2006/relationships/tags" Target="../tags/tag12.xml"/><Relationship Id="rId33" Type="http://schemas.openxmlformats.org/officeDocument/2006/relationships/oleObject" Target="../embeddings/oleObject1.bin"/><Relationship Id="rId2" Type="http://schemas.openxmlformats.org/officeDocument/2006/relationships/slideLayout" Target="../slideLayouts/slideLayout97.xml"/><Relationship Id="rId16" Type="http://schemas.openxmlformats.org/officeDocument/2006/relationships/tags" Target="../tags/tag3.xml"/><Relationship Id="rId20" Type="http://schemas.openxmlformats.org/officeDocument/2006/relationships/tags" Target="../tags/tag7.xml"/><Relationship Id="rId29" Type="http://schemas.openxmlformats.org/officeDocument/2006/relationships/tags" Target="../tags/tag1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tags" Target="../tags/tag11.xml"/><Relationship Id="rId32" Type="http://schemas.openxmlformats.org/officeDocument/2006/relationships/tags" Target="../tags/tag19.xml"/><Relationship Id="rId5" Type="http://schemas.openxmlformats.org/officeDocument/2006/relationships/slideLayout" Target="../slideLayouts/slideLayout100.xml"/><Relationship Id="rId15" Type="http://schemas.openxmlformats.org/officeDocument/2006/relationships/tags" Target="../tags/tag2.xml"/><Relationship Id="rId23" Type="http://schemas.openxmlformats.org/officeDocument/2006/relationships/tags" Target="../tags/tag10.xml"/><Relationship Id="rId28" Type="http://schemas.openxmlformats.org/officeDocument/2006/relationships/tags" Target="../tags/tag15.xml"/><Relationship Id="rId10" Type="http://schemas.openxmlformats.org/officeDocument/2006/relationships/slideLayout" Target="../slideLayouts/slideLayout105.xml"/><Relationship Id="rId19" Type="http://schemas.openxmlformats.org/officeDocument/2006/relationships/tags" Target="../tags/tag6.xml"/><Relationship Id="rId31" Type="http://schemas.openxmlformats.org/officeDocument/2006/relationships/tags" Target="../tags/tag18.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ags" Target="../tags/tag1.xml"/><Relationship Id="rId22" Type="http://schemas.openxmlformats.org/officeDocument/2006/relationships/tags" Target="../tags/tag9.xml"/><Relationship Id="rId27" Type="http://schemas.openxmlformats.org/officeDocument/2006/relationships/tags" Target="../tags/tag14.xml"/><Relationship Id="rId30" Type="http://schemas.openxmlformats.org/officeDocument/2006/relationships/tags" Target="../tags/tag17.xml"/><Relationship Id="rId35" Type="http://schemas.openxmlformats.org/officeDocument/2006/relationships/image" Target="../media/image13.jpeg"/><Relationship Id="rId8"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1524000" y="1331743"/>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black">
          <a:xfrm>
            <a:off x="1524000" y="2133600"/>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065788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700" r:id="rId12"/>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E1797-47E4-4EF5-8069-D342460DCF2A}" type="datetime1">
              <a:rPr lang="en-US" smtClean="0"/>
              <a:t>6/3/2020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F5F74-756D-4BFF-9F39-53DD698FC919}" type="slidenum">
              <a:rPr lang="en-US" smtClean="0"/>
              <a:t>‹#›</a:t>
            </a:fld>
            <a:endParaRPr lang="en-US" dirty="0"/>
          </a:p>
        </p:txBody>
      </p:sp>
    </p:spTree>
    <p:extLst>
      <p:ext uri="{BB962C8B-B14F-4D97-AF65-F5344CB8AC3E}">
        <p14:creationId xmlns:p14="http://schemas.microsoft.com/office/powerpoint/2010/main" val="266228911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457201"/>
            <a:ext cx="762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Agenda</a:t>
            </a:r>
          </a:p>
        </p:txBody>
      </p:sp>
      <p:sp>
        <p:nvSpPr>
          <p:cNvPr id="1027" name="Rectangle 3"/>
          <p:cNvSpPr>
            <a:spLocks noGrp="1" noChangeArrowheads="1"/>
          </p:cNvSpPr>
          <p:nvPr>
            <p:ph type="body" idx="1"/>
          </p:nvPr>
        </p:nvSpPr>
        <p:spPr bwMode="auto">
          <a:xfrm>
            <a:off x="1219200" y="1143000"/>
            <a:ext cx="7467600" cy="365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RPS, </a:t>
            </a:r>
          </a:p>
          <a:p>
            <a:pPr lvl="1"/>
            <a:r>
              <a:rPr lang="en-US"/>
              <a:t>what PG&amp;E is doing, </a:t>
            </a:r>
          </a:p>
          <a:p>
            <a:pPr lvl="1"/>
            <a:r>
              <a:rPr lang="en-US"/>
              <a:t>mention of the 33% issue, </a:t>
            </a:r>
          </a:p>
          <a:p>
            <a:pPr lvl="1"/>
            <a:r>
              <a:rPr lang="en-US"/>
              <a:t>where are all these renewable? and touching briefly on RPS impacts to gas demand (if you are comfortable with that). 20 Minutes.</a:t>
            </a:r>
          </a:p>
          <a:p>
            <a:pPr lvl="0"/>
            <a:endParaRPr lang="en-US"/>
          </a:p>
          <a:p>
            <a:pPr lvl="0"/>
            <a:r>
              <a:rPr lang="en-US"/>
              <a:t>We like to format PG&amp;E speakers slides to look the same. In order to do this, if at all possible can you send your draft slides by Wednesday Oct 21? </a:t>
            </a:r>
          </a:p>
        </p:txBody>
      </p:sp>
      <p:pic>
        <p:nvPicPr>
          <p:cNvPr id="1028" name="Picture 10" descr="PGE_SpotlightLogobl_PP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5600" y="387351"/>
            <a:ext cx="6032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91431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ransition/>
  <p:hf hdr="0" ftr="0" dt="0"/>
  <p:txStyles>
    <p:titleStyle>
      <a:lvl1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1pPr>
      <a:lvl2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2pPr>
      <a:lvl3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3pPr>
      <a:lvl4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4pPr>
      <a:lvl5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5pPr>
      <a:lvl6pPr marL="457200" algn="l" rtl="0" fontAlgn="base">
        <a:lnSpc>
          <a:spcPct val="80000"/>
        </a:lnSpc>
        <a:spcBef>
          <a:spcPct val="0"/>
        </a:spcBef>
        <a:spcAft>
          <a:spcPct val="0"/>
        </a:spcAft>
        <a:defRPr sz="4800">
          <a:solidFill>
            <a:srgbClr val="FCB131"/>
          </a:solidFill>
          <a:latin typeface="Franklin Gothic Medium" pitchFamily="34" charset="0"/>
        </a:defRPr>
      </a:lvl6pPr>
      <a:lvl7pPr marL="914400" algn="l" rtl="0" fontAlgn="base">
        <a:lnSpc>
          <a:spcPct val="80000"/>
        </a:lnSpc>
        <a:spcBef>
          <a:spcPct val="0"/>
        </a:spcBef>
        <a:spcAft>
          <a:spcPct val="0"/>
        </a:spcAft>
        <a:defRPr sz="4800">
          <a:solidFill>
            <a:srgbClr val="FCB131"/>
          </a:solidFill>
          <a:latin typeface="Franklin Gothic Medium" pitchFamily="34" charset="0"/>
        </a:defRPr>
      </a:lvl7pPr>
      <a:lvl8pPr marL="1371600" algn="l" rtl="0" fontAlgn="base">
        <a:lnSpc>
          <a:spcPct val="80000"/>
        </a:lnSpc>
        <a:spcBef>
          <a:spcPct val="0"/>
        </a:spcBef>
        <a:spcAft>
          <a:spcPct val="0"/>
        </a:spcAft>
        <a:defRPr sz="4800">
          <a:solidFill>
            <a:srgbClr val="FCB131"/>
          </a:solidFill>
          <a:latin typeface="Franklin Gothic Medium" pitchFamily="34" charset="0"/>
        </a:defRPr>
      </a:lvl8pPr>
      <a:lvl9pPr marL="1828800" algn="l" rtl="0" fontAlgn="base">
        <a:lnSpc>
          <a:spcPct val="80000"/>
        </a:lnSpc>
        <a:spcBef>
          <a:spcPct val="0"/>
        </a:spcBef>
        <a:spcAft>
          <a:spcPct val="0"/>
        </a:spcAft>
        <a:defRPr sz="4800">
          <a:solidFill>
            <a:srgbClr val="FCB131"/>
          </a:solidFill>
          <a:latin typeface="Franklin Gothic Medium" pitchFamily="34" charset="0"/>
        </a:defRPr>
      </a:lvl9pPr>
    </p:titleStyle>
    <p:bodyStyle>
      <a:lvl1pPr marL="342900" indent="-342900"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pitchFamily="97" charset="-128"/>
        </a:defRPr>
      </a:lvl1pPr>
      <a:lvl2pPr marL="404813" indent="-176213"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charset="-128"/>
        </a:defRPr>
      </a:lvl2pPr>
      <a:lvl3pPr marL="747713" indent="-176213"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charset="-128"/>
        </a:defRPr>
      </a:lvl3pPr>
      <a:lvl4pPr marL="1090613" indent="-176213"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charset="-128"/>
        </a:defRPr>
      </a:lvl4pPr>
      <a:lvl5pPr marL="1433513" indent="-176213"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charset="-128"/>
        </a:defRPr>
      </a:lvl5pPr>
      <a:lvl6pPr marL="2286000" indent="-228600" algn="l" rtl="0" fontAlgn="base">
        <a:lnSpc>
          <a:spcPct val="90000"/>
        </a:lnSpc>
        <a:spcBef>
          <a:spcPct val="0"/>
        </a:spcBef>
        <a:spcAft>
          <a:spcPct val="0"/>
        </a:spcAft>
        <a:buChar char="»"/>
        <a:defRPr sz="2400">
          <a:solidFill>
            <a:srgbClr val="00A5D9"/>
          </a:solidFill>
          <a:latin typeface="+mn-lt"/>
        </a:defRPr>
      </a:lvl6pPr>
      <a:lvl7pPr marL="2743200" indent="-228600" algn="l" rtl="0" fontAlgn="base">
        <a:lnSpc>
          <a:spcPct val="90000"/>
        </a:lnSpc>
        <a:spcBef>
          <a:spcPct val="0"/>
        </a:spcBef>
        <a:spcAft>
          <a:spcPct val="0"/>
        </a:spcAft>
        <a:buChar char="»"/>
        <a:defRPr sz="2400">
          <a:solidFill>
            <a:srgbClr val="00A5D9"/>
          </a:solidFill>
          <a:latin typeface="+mn-lt"/>
        </a:defRPr>
      </a:lvl7pPr>
      <a:lvl8pPr marL="3200400" indent="-228600" algn="l" rtl="0" fontAlgn="base">
        <a:lnSpc>
          <a:spcPct val="90000"/>
        </a:lnSpc>
        <a:spcBef>
          <a:spcPct val="0"/>
        </a:spcBef>
        <a:spcAft>
          <a:spcPct val="0"/>
        </a:spcAft>
        <a:buChar char="»"/>
        <a:defRPr sz="2400">
          <a:solidFill>
            <a:srgbClr val="00A5D9"/>
          </a:solidFill>
          <a:latin typeface="+mn-lt"/>
        </a:defRPr>
      </a:lvl8pPr>
      <a:lvl9pPr marL="3657600" indent="-228600" algn="l" rtl="0" fontAlgn="base">
        <a:lnSpc>
          <a:spcPct val="90000"/>
        </a:lnSpc>
        <a:spcBef>
          <a:spcPct val="0"/>
        </a:spcBef>
        <a:spcAft>
          <a:spcPct val="0"/>
        </a:spcAft>
        <a:buChar char="»"/>
        <a:defRPr sz="2400">
          <a:solidFill>
            <a:srgbClr val="00A5D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479425" y="393700"/>
            <a:ext cx="7239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black">
          <a:xfrm>
            <a:off x="493713" y="1247775"/>
            <a:ext cx="7239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487658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2pPr>
      <a:lvl3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3pPr>
      <a:lvl4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4pPr>
      <a:lvl5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9pPr>
    </p:titleStyle>
    <p:bodyStyle>
      <a:lvl1pPr marL="342900" indent="-342900"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524000" y="1336675"/>
            <a:ext cx="7239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1027" name="Rectangle 3"/>
          <p:cNvSpPr>
            <a:spLocks noGrp="1" noChangeArrowheads="1"/>
          </p:cNvSpPr>
          <p:nvPr>
            <p:ph type="body" idx="1"/>
          </p:nvPr>
        </p:nvSpPr>
        <p:spPr bwMode="black">
          <a:xfrm>
            <a:off x="1524000" y="2133600"/>
            <a:ext cx="7239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51968674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ヒラギノ角ゴ Pro W3"/>
        </a:defRPr>
      </a:lvl1pPr>
      <a:lvl2pPr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cs typeface="ヒラギノ角ゴ Pro W3"/>
        </a:defRPr>
      </a:lvl2pPr>
      <a:lvl3pPr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cs typeface="ヒラギノ角ゴ Pro W3"/>
        </a:defRPr>
      </a:lvl3pPr>
      <a:lvl4pPr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cs typeface="ヒラギノ角ゴ Pro W3"/>
        </a:defRPr>
      </a:lvl4pPr>
      <a:lvl5pPr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cs typeface="ヒラギノ角ゴ Pro W3"/>
        </a:defRPr>
      </a:lvl5pPr>
      <a:lvl6pPr marL="457200"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defRPr>
      </a:lvl6pPr>
      <a:lvl7pPr marL="914400"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defRPr>
      </a:lvl7pPr>
      <a:lvl8pPr marL="1371600"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defRPr>
      </a:lvl8pPr>
      <a:lvl9pPr marL="1828800"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defRPr>
      </a:lvl9pPr>
    </p:titleStyle>
    <p:bodyStyle>
      <a:lvl1pPr marL="342900" indent="-342900"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ヒラギノ角ゴ Pro W3"/>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ヒラギノ角ゴ Pro W3"/>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ヒラギノ角ゴ Pro W3"/>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ヒラギノ角ゴ Pro W3"/>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1524000" y="1331743"/>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black">
          <a:xfrm>
            <a:off x="1524000" y="2133600"/>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37650027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1524000" y="1331743"/>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black">
          <a:xfrm>
            <a:off x="1524000" y="2133600"/>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98483408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5" r:id="rId13"/>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1524000" y="1331743"/>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black">
          <a:xfrm>
            <a:off x="1524000" y="2133600"/>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302265411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3352" y="64008"/>
            <a:ext cx="7242048" cy="1143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228600" y="1344168"/>
            <a:ext cx="8689848" cy="478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defRPr lang="en-US" sz="675" smtClean="0">
                <a:solidFill>
                  <a:srgbClr val="7F7F7F"/>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3"/>
          </p:nvPr>
        </p:nvSpPr>
        <p:spPr>
          <a:xfrm>
            <a:off x="3124200" y="6356352"/>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defRPr lang="en-US" sz="675">
                <a:solidFill>
                  <a:srgbClr val="7F7F7F"/>
                </a:solidFill>
                <a:latin typeface="Arial" pitchFamily="34" charset="0"/>
                <a:cs typeface="Arial" pitchFamily="34" charset="0"/>
              </a:defRPr>
            </a:lvl1pPr>
          </a:lstStyle>
          <a:p>
            <a:pPr algn="ctr"/>
            <a:endParaRPr lang="en-US" dirty="0"/>
          </a:p>
        </p:txBody>
      </p:sp>
      <p:sp>
        <p:nvSpPr>
          <p:cNvPr id="6" name="Slide Number Placeholder 5"/>
          <p:cNvSpPr>
            <a:spLocks noGrp="1"/>
          </p:cNvSpPr>
          <p:nvPr>
            <p:ph type="sldNum" sz="quarter" idx="4"/>
          </p:nvPr>
        </p:nvSpPr>
        <p:spPr>
          <a:xfrm>
            <a:off x="6784848"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138288009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Lst>
  <p:hf hdr="0" ftr="0" dt="0"/>
  <p:txStyles>
    <p:titleStyle>
      <a:lvl1pPr algn="l" defTabSz="685800" rtl="0" eaLnBrk="1" latinLnBrk="0" hangingPunct="1">
        <a:spcBef>
          <a:spcPct val="0"/>
        </a:spcBef>
        <a:buNone/>
        <a:defRPr sz="27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spcBef>
          <a:spcPct val="20000"/>
        </a:spcBef>
        <a:buFont typeface="Arial" panose="020B0604020202020204" pitchFamily="34" charset="0"/>
        <a:buNone/>
        <a:defRPr lang="en-US" sz="2100" b="1" kern="1200" dirty="0" smtClean="0">
          <a:solidFill>
            <a:srgbClr val="FFA100"/>
          </a:solidFill>
          <a:latin typeface="Arial" panose="020B0604020202020204" pitchFamily="34" charset="0"/>
          <a:ea typeface="+mn-ea"/>
          <a:cs typeface="Arial" panose="020B0604020202020204" pitchFamily="34" charset="0"/>
        </a:defRPr>
      </a:lvl1pPr>
      <a:lvl2pPr marL="171450" indent="-171450" algn="l" defTabSz="685800" rtl="0" eaLnBrk="1" latinLnBrk="0" hangingPunct="1">
        <a:spcBef>
          <a:spcPct val="20000"/>
        </a:spcBef>
        <a:buFont typeface="Arial" panose="020B0604020202020204" pitchFamily="34" charset="0"/>
        <a:buChar char="•"/>
        <a:tabLst>
          <a:tab pos="171450" algn="l"/>
        </a:tabLst>
        <a:defRPr lang="en-US" sz="1800" kern="1200" dirty="0" smtClean="0">
          <a:solidFill>
            <a:schemeClr val="tx1"/>
          </a:solidFill>
          <a:latin typeface="Arial" panose="020B0604020202020204" pitchFamily="34" charset="0"/>
          <a:ea typeface="+mn-ea"/>
          <a:cs typeface="Arial" panose="020B0604020202020204" pitchFamily="34" charset="0"/>
        </a:defRPr>
      </a:lvl2pPr>
      <a:lvl3pPr marL="342900" indent="-171450" algn="l" defTabSz="685800" rtl="0" eaLnBrk="1" latinLnBrk="0" hangingPunct="1">
        <a:spcBef>
          <a:spcPct val="20000"/>
        </a:spcBef>
        <a:buFont typeface="Calibri" panose="020F0502020204030204" pitchFamily="34" charset="0"/>
        <a:buChar char="‒"/>
        <a:tabLst>
          <a:tab pos="342900" algn="l"/>
        </a:tabLst>
        <a:defRPr sz="1500" kern="1200">
          <a:solidFill>
            <a:schemeClr val="tx1"/>
          </a:solidFill>
          <a:latin typeface="Arial" panose="020B0604020202020204" pitchFamily="34" charset="0"/>
          <a:ea typeface="+mn-ea"/>
          <a:cs typeface="Arial" panose="020B0604020202020204" pitchFamily="34" charset="0"/>
        </a:defRPr>
      </a:lvl3pPr>
      <a:lvl4pPr marL="514350" indent="-171450" algn="l" defTabSz="685800" rtl="0" eaLnBrk="1" latinLnBrk="0" hangingPunct="1">
        <a:spcBef>
          <a:spcPct val="20000"/>
        </a:spcBef>
        <a:buFont typeface="Wingdings" panose="05000000000000000000" pitchFamily="2" charset="2"/>
        <a:buChar char="§"/>
        <a:tabLst>
          <a:tab pos="514350" algn="l"/>
        </a:tabLst>
        <a:defRPr sz="1350" kern="1200">
          <a:solidFill>
            <a:schemeClr val="tx1"/>
          </a:solidFill>
          <a:latin typeface="Arial" panose="020B0604020202020204" pitchFamily="34" charset="0"/>
          <a:ea typeface="+mn-ea"/>
          <a:cs typeface="Arial" panose="020B0604020202020204" pitchFamily="34" charset="0"/>
        </a:defRPr>
      </a:lvl4pPr>
      <a:lvl5pPr marL="685800" indent="-171450" algn="l" defTabSz="685800" rtl="0" eaLnBrk="1" latinLnBrk="0" hangingPunct="1">
        <a:spcBef>
          <a:spcPct val="20000"/>
        </a:spcBef>
        <a:buSzPct val="75000"/>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4"/>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27" name="think-cell Slide" r:id="rId33" imgW="270" imgH="270" progId="TCLayout.ActiveDocument.1">
                  <p:embed/>
                </p:oleObj>
              </mc:Choice>
              <mc:Fallback>
                <p:oleObj name="think-cell Slide" r:id="rId33" imgW="270" imgH="270" progId="TCLayout.ActiveDocument.1">
                  <p:embed/>
                  <p:pic>
                    <p:nvPicPr>
                      <p:cNvPr id="2" name="Object 1" hidden="1"/>
                      <p:cNvPicPr/>
                      <p:nvPr/>
                    </p:nvPicPr>
                    <p:blipFill>
                      <a:blip r:embed="rId34"/>
                      <a:stretch>
                        <a:fillRect/>
                      </a:stretch>
                    </p:blipFill>
                    <p:spPr>
                      <a:xfrm>
                        <a:off x="0" y="0"/>
                        <a:ext cx="161984" cy="161974"/>
                      </a:xfrm>
                      <a:prstGeom prst="rect">
                        <a:avLst/>
                      </a:prstGeom>
                    </p:spPr>
                  </p:pic>
                </p:oleObj>
              </mc:Fallback>
            </mc:AlternateContent>
          </a:graphicData>
        </a:graphic>
      </p:graphicFrame>
      <p:sp>
        <p:nvSpPr>
          <p:cNvPr id="1034" name="Working Draft" hidden="1"/>
          <p:cNvSpPr txBox="1">
            <a:spLocks noChangeArrowheads="1"/>
          </p:cNvSpPr>
          <p:nvPr/>
        </p:nvSpPr>
        <p:spPr bwMode="auto">
          <a:xfrm rot="5400000">
            <a:off x="8392256" y="2526302"/>
            <a:ext cx="1360950" cy="7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459" dirty="0">
                <a:solidFill>
                  <a:srgbClr val="000000"/>
                </a:solidFill>
                <a:latin typeface="Calibri"/>
              </a:rPr>
              <a:t>Last Modified 12/21/2014 5:47 PM Pacific Standard Time</a:t>
            </a:r>
            <a:endParaRPr lang="en-US" sz="1224" dirty="0">
              <a:solidFill>
                <a:srgbClr val="000000"/>
              </a:solidFill>
              <a:latin typeface="Calibri"/>
            </a:endParaRPr>
          </a:p>
        </p:txBody>
      </p:sp>
      <p:sp>
        <p:nvSpPr>
          <p:cNvPr id="1035" name="Printed" hidden="1"/>
          <p:cNvSpPr txBox="1">
            <a:spLocks noChangeArrowheads="1"/>
          </p:cNvSpPr>
          <p:nvPr/>
        </p:nvSpPr>
        <p:spPr bwMode="auto">
          <a:xfrm rot="5400000">
            <a:off x="8481220" y="4744283"/>
            <a:ext cx="1183016" cy="7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459" dirty="0">
                <a:solidFill>
                  <a:srgbClr val="000000"/>
                </a:solidFill>
                <a:latin typeface="Calibri"/>
              </a:rPr>
              <a:t>Printed 12/4/2014 2:47 PM Pacific Standard Time</a:t>
            </a:r>
            <a:endParaRPr lang="en-US" sz="1224" dirty="0">
              <a:solidFill>
                <a:srgbClr val="000000"/>
              </a:solidFill>
              <a:latin typeface="Calibri"/>
            </a:endParaRPr>
          </a:p>
        </p:txBody>
      </p:sp>
      <p:sp>
        <p:nvSpPr>
          <p:cNvPr id="1036" name="Rectangle 286"/>
          <p:cNvSpPr>
            <a:spLocks noGrp="1" noChangeArrowheads="1"/>
          </p:cNvSpPr>
          <p:nvPr>
            <p:ph type="body" idx="1"/>
          </p:nvPr>
        </p:nvSpPr>
        <p:spPr bwMode="auto">
          <a:xfrm>
            <a:off x="1482155" y="2994105"/>
            <a:ext cx="4389768"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Text</a:t>
            </a:r>
          </a:p>
        </p:txBody>
      </p:sp>
      <p:sp>
        <p:nvSpPr>
          <p:cNvPr id="10" name="McK 1. On-page tracker" hidden="1"/>
          <p:cNvSpPr>
            <a:spLocks noChangeArrowheads="1"/>
          </p:cNvSpPr>
          <p:nvPr/>
        </p:nvSpPr>
        <p:spPr bwMode="auto">
          <a:xfrm>
            <a:off x="8295717" y="12069"/>
            <a:ext cx="511358" cy="16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r>
              <a:rPr lang="en-US" sz="1071" dirty="0">
                <a:solidFill>
                  <a:srgbClr val="808080"/>
                </a:solidFill>
              </a:rPr>
              <a:t>TRACKER</a:t>
            </a:r>
          </a:p>
        </p:txBody>
      </p:sp>
      <p:sp>
        <p:nvSpPr>
          <p:cNvPr id="11" name="McK 3. Unit of measure" hidden="1"/>
          <p:cNvSpPr txBox="1">
            <a:spLocks noChangeArrowheads="1"/>
          </p:cNvSpPr>
          <p:nvPr/>
        </p:nvSpPr>
        <p:spPr bwMode="auto">
          <a:xfrm>
            <a:off x="330137" y="910223"/>
            <a:ext cx="8476939"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224" dirty="0">
                <a:solidFill>
                  <a:srgbClr val="FAA534"/>
                </a:solidFill>
                <a:latin typeface="Calibri"/>
              </a:rPr>
              <a:t>Unit of measure</a:t>
            </a:r>
          </a:p>
        </p:txBody>
      </p:sp>
      <p:grpSp>
        <p:nvGrpSpPr>
          <p:cNvPr id="12" name="McK Slide Elements" hidden="1"/>
          <p:cNvGrpSpPr>
            <a:grpSpLocks/>
          </p:cNvGrpSpPr>
          <p:nvPr/>
        </p:nvGrpSpPr>
        <p:grpSpPr bwMode="auto">
          <a:xfrm>
            <a:off x="330137" y="6454692"/>
            <a:ext cx="8476939" cy="327189"/>
            <a:chOff x="75" y="3949"/>
            <a:chExt cx="5385" cy="202"/>
          </a:xfrm>
        </p:grpSpPr>
        <p:sp>
          <p:nvSpPr>
            <p:cNvPr id="13" name="McK 4. Footnote"/>
            <p:cNvSpPr txBox="1">
              <a:spLocks noChangeArrowheads="1"/>
            </p:cNvSpPr>
            <p:nvPr/>
          </p:nvSpPr>
          <p:spPr bwMode="auto">
            <a:xfrm>
              <a:off x="75" y="3949"/>
              <a:ext cx="5385" cy="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71672" indent="-71672">
                <a:defRPr/>
              </a:pPr>
              <a:r>
                <a:rPr lang="en-US" sz="765" dirty="0">
                  <a:solidFill>
                    <a:srgbClr val="000000"/>
                  </a:solidFill>
                  <a:latin typeface="Calibri"/>
                </a:rPr>
                <a:t>1 Footnote</a:t>
              </a:r>
            </a:p>
          </p:txBody>
        </p:sp>
        <p:sp>
          <p:nvSpPr>
            <p:cNvPr id="14" name="McK 5. Source"/>
            <p:cNvSpPr>
              <a:spLocks noChangeArrowheads="1"/>
            </p:cNvSpPr>
            <p:nvPr/>
          </p:nvSpPr>
          <p:spPr bwMode="auto">
            <a:xfrm>
              <a:off x="75" y="4078"/>
              <a:ext cx="5107" cy="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370504" indent="-370504" defTabSz="685128"/>
              <a:r>
                <a:rPr lang="en-US" sz="765" dirty="0">
                  <a:solidFill>
                    <a:srgbClr val="000000"/>
                  </a:solidFill>
                </a:rPr>
                <a:t>SOURCE: Source</a:t>
              </a:r>
            </a:p>
          </p:txBody>
        </p:sp>
      </p:grpSp>
      <p:grpSp>
        <p:nvGrpSpPr>
          <p:cNvPr id="15" name="ACET" hidden="1"/>
          <p:cNvGrpSpPr>
            <a:grpSpLocks/>
          </p:cNvGrpSpPr>
          <p:nvPr/>
        </p:nvGrpSpPr>
        <p:grpSpPr bwMode="auto">
          <a:xfrm>
            <a:off x="1482155" y="2472541"/>
            <a:ext cx="4389768" cy="442190"/>
            <a:chOff x="915" y="757"/>
            <a:chExt cx="2686" cy="273"/>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57"/>
              <a:ext cx="2686" cy="27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378" b="1" dirty="0">
                  <a:solidFill>
                    <a:srgbClr val="000000"/>
                  </a:solidFill>
                </a:rPr>
                <a:t>Title</a:t>
              </a:r>
            </a:p>
            <a:p>
              <a:r>
                <a:rPr lang="en-US" sz="1378" dirty="0">
                  <a:solidFill>
                    <a:srgbClr val="808080"/>
                  </a:solidFill>
                </a:rPr>
                <a:t>Unit of measure</a:t>
              </a:r>
            </a:p>
          </p:txBody>
        </p:sp>
      </p:grpSp>
      <p:grpSp>
        <p:nvGrpSpPr>
          <p:cNvPr id="31" name="LegendBoxes" hidden="1"/>
          <p:cNvGrpSpPr>
            <a:grpSpLocks/>
          </p:cNvGrpSpPr>
          <p:nvPr/>
        </p:nvGrpSpPr>
        <p:grpSpPr bwMode="auto">
          <a:xfrm>
            <a:off x="8089461" y="971837"/>
            <a:ext cx="609059" cy="1004244"/>
            <a:chOff x="4936" y="176"/>
            <a:chExt cx="376" cy="620"/>
          </a:xfrm>
        </p:grpSpPr>
        <p:sp>
          <p:nvSpPr>
            <p:cNvPr id="32" name="Legend1"/>
            <p:cNvSpPr>
              <a:spLocks noChangeArrowheads="1"/>
            </p:cNvSpPr>
            <p:nvPr/>
          </p:nvSpPr>
          <p:spPr bwMode="auto">
            <a:xfrm>
              <a:off x="5096" y="176"/>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3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34" name="Legend2"/>
            <p:cNvSpPr>
              <a:spLocks noChangeArrowheads="1"/>
            </p:cNvSpPr>
            <p:nvPr/>
          </p:nvSpPr>
          <p:spPr bwMode="auto">
            <a:xfrm>
              <a:off x="5096" y="346"/>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3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36" name="Legend3"/>
            <p:cNvSpPr>
              <a:spLocks noChangeArrowheads="1"/>
            </p:cNvSpPr>
            <p:nvPr/>
          </p:nvSpPr>
          <p:spPr bwMode="auto">
            <a:xfrm>
              <a:off x="5096" y="517"/>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3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38" name="Legend4"/>
            <p:cNvSpPr>
              <a:spLocks noChangeArrowheads="1"/>
            </p:cNvSpPr>
            <p:nvPr/>
          </p:nvSpPr>
          <p:spPr bwMode="auto">
            <a:xfrm>
              <a:off x="5096" y="688"/>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3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nvGrpSpPr>
          <p:cNvPr id="40" name="LegendLines" hidden="1"/>
          <p:cNvGrpSpPr>
            <a:grpSpLocks/>
          </p:cNvGrpSpPr>
          <p:nvPr/>
        </p:nvGrpSpPr>
        <p:grpSpPr bwMode="auto">
          <a:xfrm>
            <a:off x="7775230" y="971839"/>
            <a:ext cx="923309" cy="698111"/>
            <a:chOff x="4750" y="176"/>
            <a:chExt cx="570" cy="431"/>
          </a:xfrm>
        </p:grpSpPr>
        <p:sp>
          <p:nvSpPr>
            <p:cNvPr id="4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78" dirty="0">
                <a:solidFill>
                  <a:srgbClr val="000000"/>
                </a:solidFill>
              </a:endParaRPr>
            </a:p>
          </p:txBody>
        </p:sp>
        <p:sp>
          <p:nvSpPr>
            <p:cNvPr id="4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78" dirty="0">
                <a:solidFill>
                  <a:srgbClr val="000000"/>
                </a:solidFill>
              </a:endParaRPr>
            </a:p>
          </p:txBody>
        </p:sp>
        <p:sp>
          <p:nvSpPr>
            <p:cNvPr id="4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78" dirty="0">
                <a:solidFill>
                  <a:srgbClr val="000000"/>
                </a:solidFill>
              </a:endParaRPr>
            </a:p>
          </p:txBody>
        </p:sp>
        <p:sp>
          <p:nvSpPr>
            <p:cNvPr id="44" name="Legend1"/>
            <p:cNvSpPr>
              <a:spLocks noChangeArrowheads="1"/>
            </p:cNvSpPr>
            <p:nvPr/>
          </p:nvSpPr>
          <p:spPr bwMode="auto">
            <a:xfrm>
              <a:off x="5104" y="176"/>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45" name="Legend2"/>
            <p:cNvSpPr>
              <a:spLocks noChangeArrowheads="1"/>
            </p:cNvSpPr>
            <p:nvPr/>
          </p:nvSpPr>
          <p:spPr bwMode="auto">
            <a:xfrm>
              <a:off x="5104" y="344"/>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46" name="Legend3"/>
            <p:cNvSpPr>
              <a:spLocks noChangeArrowheads="1"/>
            </p:cNvSpPr>
            <p:nvPr/>
          </p:nvSpPr>
          <p:spPr bwMode="auto">
            <a:xfrm>
              <a:off x="5104" y="520"/>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grpSp>
      <p:grpSp>
        <p:nvGrpSpPr>
          <p:cNvPr id="47" name="McKSticker" hidden="1"/>
          <p:cNvGrpSpPr/>
          <p:nvPr/>
        </p:nvGrpSpPr>
        <p:grpSpPr bwMode="auto">
          <a:xfrm>
            <a:off x="8120547" y="971840"/>
            <a:ext cx="686535" cy="168957"/>
            <a:chOff x="8067947" y="285750"/>
            <a:chExt cx="672828" cy="165594"/>
          </a:xfrm>
        </p:grpSpPr>
        <p:sp>
          <p:nvSpPr>
            <p:cNvPr id="48" name="StickerRectangle"/>
            <p:cNvSpPr>
              <a:spLocks noChangeArrowheads="1"/>
            </p:cNvSpPr>
            <p:nvPr/>
          </p:nvSpPr>
          <p:spPr bwMode="auto">
            <a:xfrm>
              <a:off x="8067947" y="285750"/>
              <a:ext cx="672828" cy="16559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685128">
                <a:buClr>
                  <a:srgbClr val="0079B0"/>
                </a:buClr>
              </a:pPr>
              <a:r>
                <a:rPr lang="en-US" sz="918" dirty="0">
                  <a:solidFill>
                    <a:srgbClr val="808080"/>
                  </a:solidFill>
                </a:rPr>
                <a:t>PRELIMINARY</a:t>
              </a:r>
            </a:p>
          </p:txBody>
        </p:sp>
        <p:cxnSp>
          <p:nvCxnSpPr>
            <p:cNvPr id="49" name="AutoShape 31"/>
            <p:cNvCxnSpPr>
              <a:cxnSpLocks noChangeShapeType="1"/>
              <a:stCxn id="48" idx="2"/>
              <a:endCxn id="48" idx="4"/>
            </p:cNvCxnSpPr>
            <p:nvPr/>
          </p:nvCxnSpPr>
          <p:spPr bwMode="auto">
            <a:xfrm>
              <a:off x="8067947" y="285750"/>
              <a:ext cx="0" cy="165594"/>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50" name="AutoShape 32"/>
            <p:cNvCxnSpPr>
              <a:cxnSpLocks noChangeShapeType="1"/>
              <a:stCxn id="48" idx="4"/>
              <a:endCxn id="48" idx="6"/>
            </p:cNvCxnSpPr>
            <p:nvPr/>
          </p:nvCxnSpPr>
          <p:spPr bwMode="auto">
            <a:xfrm>
              <a:off x="8067947" y="451344"/>
              <a:ext cx="67282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51" name="LegendMoons" hidden="1"/>
          <p:cNvGrpSpPr/>
          <p:nvPr/>
        </p:nvGrpSpPr>
        <p:grpSpPr bwMode="auto">
          <a:xfrm>
            <a:off x="8021552" y="971837"/>
            <a:ext cx="676663" cy="1333054"/>
            <a:chOff x="6655594" y="273840"/>
            <a:chExt cx="663153" cy="1306516"/>
          </a:xfrm>
        </p:grpSpPr>
        <p:grpSp>
          <p:nvGrpSpPr>
            <p:cNvPr id="52" name="MoonLegend1"/>
            <p:cNvGrpSpPr>
              <a:grpSpLocks noChangeAspect="1"/>
            </p:cNvGrpSpPr>
            <p:nvPr>
              <p:custDataLst>
                <p:tags r:id="rId18"/>
              </p:custDataLst>
            </p:nvPr>
          </p:nvGrpSpPr>
          <p:grpSpPr bwMode="auto">
            <a:xfrm>
              <a:off x="6655594" y="273840"/>
              <a:ext cx="209550" cy="209551"/>
              <a:chOff x="4533" y="183"/>
              <a:chExt cx="144" cy="144"/>
            </a:xfrm>
          </p:grpSpPr>
          <p:sp>
            <p:nvSpPr>
              <p:cNvPr id="70" name="Oval 38"/>
              <p:cNvSpPr>
                <a:spLocks noChangeAspect="1" noChangeArrowheads="1"/>
              </p:cNvSpPr>
              <p:nvPr>
                <p:custDataLst>
                  <p:tags r:id="rId3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71" name="Arc 39"/>
              <p:cNvSpPr>
                <a:spLocks noChangeAspect="1"/>
              </p:cNvSpPr>
              <p:nvPr>
                <p:custDataLst>
                  <p:tags r:id="rId32"/>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nvGrpSpPr>
            <p:cNvPr id="53" name="MoonLegend2"/>
            <p:cNvGrpSpPr>
              <a:grpSpLocks noChangeAspect="1"/>
            </p:cNvGrpSpPr>
            <p:nvPr>
              <p:custDataLst>
                <p:tags r:id="rId19"/>
              </p:custDataLst>
            </p:nvPr>
          </p:nvGrpSpPr>
          <p:grpSpPr bwMode="auto">
            <a:xfrm>
              <a:off x="6655594" y="548081"/>
              <a:ext cx="209550" cy="209551"/>
              <a:chOff x="1694" y="2044"/>
              <a:chExt cx="160" cy="160"/>
            </a:xfrm>
          </p:grpSpPr>
          <p:sp>
            <p:nvSpPr>
              <p:cNvPr id="68" name="Oval 41"/>
              <p:cNvSpPr>
                <a:spLocks noChangeAspect="1" noChangeArrowheads="1"/>
              </p:cNvSpPr>
              <p:nvPr>
                <p:custDataLst>
                  <p:tags r:id="rId2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69" name="Arc 42"/>
              <p:cNvSpPr>
                <a:spLocks noChangeAspect="1"/>
              </p:cNvSpPr>
              <p:nvPr>
                <p:custDataLst>
                  <p:tags r:id="rId30"/>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nvGrpSpPr>
            <p:cNvPr id="54" name="MoonLegend4"/>
            <p:cNvGrpSpPr>
              <a:grpSpLocks noChangeAspect="1"/>
            </p:cNvGrpSpPr>
            <p:nvPr>
              <p:custDataLst>
                <p:tags r:id="rId20"/>
              </p:custDataLst>
            </p:nvPr>
          </p:nvGrpSpPr>
          <p:grpSpPr bwMode="auto">
            <a:xfrm>
              <a:off x="6655594" y="1096563"/>
              <a:ext cx="209550" cy="209551"/>
              <a:chOff x="4495" y="1198"/>
              <a:chExt cx="160" cy="160"/>
            </a:xfrm>
          </p:grpSpPr>
          <p:sp>
            <p:nvSpPr>
              <p:cNvPr id="66" name="Oval 47"/>
              <p:cNvSpPr>
                <a:spLocks noChangeAspect="1" noChangeArrowheads="1"/>
              </p:cNvSpPr>
              <p:nvPr>
                <p:custDataLst>
                  <p:tags r:id="rId2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67" name="Arc 48"/>
              <p:cNvSpPr>
                <a:spLocks noChangeAspect="1"/>
              </p:cNvSpPr>
              <p:nvPr>
                <p:custDataLst>
                  <p:tags r:id="rId28"/>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nvGrpSpPr>
            <p:cNvPr id="55" name="MoonLegend5"/>
            <p:cNvGrpSpPr>
              <a:grpSpLocks noChangeAspect="1"/>
            </p:cNvGrpSpPr>
            <p:nvPr>
              <p:custDataLst>
                <p:tags r:id="rId21"/>
              </p:custDataLst>
            </p:nvPr>
          </p:nvGrpSpPr>
          <p:grpSpPr bwMode="auto">
            <a:xfrm>
              <a:off x="6655594" y="1370805"/>
              <a:ext cx="209550" cy="209551"/>
              <a:chOff x="4495" y="1440"/>
              <a:chExt cx="160" cy="160"/>
            </a:xfrm>
          </p:grpSpPr>
          <p:sp>
            <p:nvSpPr>
              <p:cNvPr id="64" name="Oval 50"/>
              <p:cNvSpPr>
                <a:spLocks noChangeAspect="1" noChangeArrowheads="1"/>
              </p:cNvSpPr>
              <p:nvPr>
                <p:custDataLst>
                  <p:tags r:id="rId2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65" name="Oval 51"/>
              <p:cNvSpPr>
                <a:spLocks noChangeAspect="1" noChangeArrowheads="1"/>
              </p:cNvSpPr>
              <p:nvPr>
                <p:custDataLst>
                  <p:tags r:id="rId26"/>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sp>
          <p:nvSpPr>
            <p:cNvPr id="56" name="Legend1"/>
            <p:cNvSpPr>
              <a:spLocks noChangeArrowheads="1"/>
            </p:cNvSpPr>
            <p:nvPr/>
          </p:nvSpPr>
          <p:spPr bwMode="auto">
            <a:xfrm>
              <a:off x="6976269" y="286540"/>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57" name="Legend2"/>
            <p:cNvSpPr>
              <a:spLocks noChangeArrowheads="1"/>
            </p:cNvSpPr>
            <p:nvPr/>
          </p:nvSpPr>
          <p:spPr bwMode="auto">
            <a:xfrm>
              <a:off x="6976269" y="561178"/>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58" name="Legend3"/>
            <p:cNvSpPr>
              <a:spLocks noChangeArrowheads="1"/>
            </p:cNvSpPr>
            <p:nvPr/>
          </p:nvSpPr>
          <p:spPr bwMode="auto">
            <a:xfrm>
              <a:off x="6976269" y="835817"/>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59" name="Legend4"/>
            <p:cNvSpPr>
              <a:spLocks noChangeArrowheads="1"/>
            </p:cNvSpPr>
            <p:nvPr/>
          </p:nvSpPr>
          <p:spPr bwMode="auto">
            <a:xfrm>
              <a:off x="6976269" y="1107280"/>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60" name="Legend5"/>
            <p:cNvSpPr>
              <a:spLocks noChangeArrowheads="1"/>
            </p:cNvSpPr>
            <p:nvPr/>
          </p:nvSpPr>
          <p:spPr bwMode="auto">
            <a:xfrm>
              <a:off x="6976269" y="1383505"/>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grpSp>
          <p:nvGrpSpPr>
            <p:cNvPr id="61" name="MoonLegend3"/>
            <p:cNvGrpSpPr>
              <a:grpSpLocks noChangeAspect="1"/>
            </p:cNvGrpSpPr>
            <p:nvPr>
              <p:custDataLst>
                <p:tags r:id="rId22"/>
              </p:custDataLst>
            </p:nvPr>
          </p:nvGrpSpPr>
          <p:grpSpPr bwMode="auto">
            <a:xfrm>
              <a:off x="6655594" y="822322"/>
              <a:ext cx="209550" cy="209551"/>
              <a:chOff x="4495" y="1198"/>
              <a:chExt cx="160" cy="160"/>
            </a:xfrm>
          </p:grpSpPr>
          <p:sp>
            <p:nvSpPr>
              <p:cNvPr id="62"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63" name="Arc 48"/>
              <p:cNvSpPr>
                <a:spLocks noChangeAspect="1"/>
              </p:cNvSpPr>
              <p:nvPr>
                <p:custDataLst>
                  <p:tags r:id="rId24"/>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grpSp>
        <p:nvGrpSpPr>
          <p:cNvPr id="72" name="McK Moon" hidden="1"/>
          <p:cNvGrpSpPr>
            <a:grpSpLocks noChangeAspect="1"/>
          </p:cNvGrpSpPr>
          <p:nvPr>
            <p:custDataLst>
              <p:tags r:id="rId15"/>
            </p:custDataLst>
          </p:nvPr>
        </p:nvGrpSpPr>
        <p:grpSpPr bwMode="auto">
          <a:xfrm>
            <a:off x="2139812" y="2396418"/>
            <a:ext cx="259175" cy="259159"/>
            <a:chOff x="1600" y="1600"/>
            <a:chExt cx="160" cy="160"/>
          </a:xfrm>
        </p:grpSpPr>
        <p:sp>
          <p:nvSpPr>
            <p:cNvPr id="73" name="Oval 90"/>
            <p:cNvSpPr>
              <a:spLocks noChangeAspect="1" noChangeArrowheads="1"/>
            </p:cNvSpPr>
            <p:nvPr>
              <p:custDataLst>
                <p:tags r:id="rId16"/>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74" name="Arc 91"/>
            <p:cNvSpPr>
              <a:spLocks noChangeAspect="1"/>
            </p:cNvSpPr>
            <p:nvPr>
              <p:custDataLst>
                <p:tags r:id="rId17"/>
              </p:custDataLst>
            </p:nvPr>
          </p:nvSpPr>
          <p:spPr bwMode="auto">
            <a:xfrm>
              <a:off x="1600" y="1600"/>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pic>
        <p:nvPicPr>
          <p:cNvPr id="76" name="Picture 75" descr="ColorBlue_bar_top-12.jpg">
            <a:extLst>
              <a:ext uri="{FF2B5EF4-FFF2-40B4-BE49-F238E27FC236}">
                <a16:creationId xmlns:a16="http://schemas.microsoft.com/office/drawing/2014/main" id="{69C7C76D-56DB-4F24-BE58-271915060854}"/>
              </a:ext>
            </a:extLst>
          </p:cNvPr>
          <p:cNvPicPr>
            <a:picLocks noChangeAspect="1"/>
          </p:cNvPicPr>
          <p:nvPr userDrawn="1"/>
        </p:nvPicPr>
        <p:blipFill rotWithShape="1">
          <a:blip r:embed="rId35" cstate="email">
            <a:extLst>
              <a:ext uri="{28A0092B-C50C-407E-A947-70E740481C1C}">
                <a14:useLocalDpi xmlns:a14="http://schemas.microsoft.com/office/drawing/2010/main"/>
              </a:ext>
            </a:extLst>
          </a:blip>
          <a:srcRect/>
          <a:stretch/>
        </p:blipFill>
        <p:spPr bwMode="auto">
          <a:xfrm>
            <a:off x="0" y="5"/>
            <a:ext cx="9144000" cy="83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FB73737F-3D3A-4BC7-A378-26A2076BFC88}"/>
              </a:ext>
            </a:extLst>
          </p:cNvPr>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182C63-9C96-4555-932A-965A8F209C22}" type="slidenum">
              <a:rPr lang="en-US" smtClean="0"/>
              <a:t>‹#›</a:t>
            </a:fld>
            <a:endParaRPr lang="en-US"/>
          </a:p>
        </p:txBody>
      </p:sp>
    </p:spTree>
    <p:extLst>
      <p:ext uri="{BB962C8B-B14F-4D97-AF65-F5344CB8AC3E}">
        <p14:creationId xmlns:p14="http://schemas.microsoft.com/office/powerpoint/2010/main" val="405293994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2" r:id="rId7"/>
    <p:sldLayoutId id="2147483803" r:id="rId8"/>
    <p:sldLayoutId id="2147483804" r:id="rId9"/>
    <p:sldLayoutId id="2147483806" r:id="rId10"/>
    <p:sldLayoutId id="2147483807" r:id="rId11"/>
  </p:sldLayoutIdLst>
  <p:hf hdr="0" ftr="0" dt="0"/>
  <p:txStyles>
    <p:titleStyle>
      <a:lvl1pPr algn="r" defTabSz="685128" rtl="0" eaLnBrk="1" fontAlgn="base" hangingPunct="1">
        <a:spcBef>
          <a:spcPct val="0"/>
        </a:spcBef>
        <a:spcAft>
          <a:spcPct val="0"/>
        </a:spcAft>
        <a:tabLst>
          <a:tab pos="206510" algn="l"/>
        </a:tabLst>
        <a:defRPr sz="1531" b="1" baseline="0">
          <a:solidFill>
            <a:schemeClr val="tx2"/>
          </a:solidFill>
          <a:latin typeface="+mj-lt"/>
          <a:ea typeface="Arial Unicode MS" pitchFamily="34" charset="-128"/>
          <a:cs typeface="Arial Unicode MS" pitchFamily="34" charset="-128"/>
        </a:defRPr>
      </a:lvl1pPr>
      <a:lvl2pPr algn="l" defTabSz="685128" rtl="0" eaLnBrk="1" fontAlgn="base" hangingPunct="1">
        <a:spcBef>
          <a:spcPct val="0"/>
        </a:spcBef>
        <a:spcAft>
          <a:spcPct val="0"/>
        </a:spcAft>
        <a:defRPr sz="1454" b="1">
          <a:solidFill>
            <a:schemeClr val="tx2"/>
          </a:solidFill>
          <a:latin typeface="Arial" charset="0"/>
        </a:defRPr>
      </a:lvl2pPr>
      <a:lvl3pPr algn="l" defTabSz="685128" rtl="0" eaLnBrk="1" fontAlgn="base" hangingPunct="1">
        <a:spcBef>
          <a:spcPct val="0"/>
        </a:spcBef>
        <a:spcAft>
          <a:spcPct val="0"/>
        </a:spcAft>
        <a:defRPr sz="1454" b="1">
          <a:solidFill>
            <a:schemeClr val="tx2"/>
          </a:solidFill>
          <a:latin typeface="Arial" charset="0"/>
        </a:defRPr>
      </a:lvl3pPr>
      <a:lvl4pPr algn="l" defTabSz="685128" rtl="0" eaLnBrk="1" fontAlgn="base" hangingPunct="1">
        <a:spcBef>
          <a:spcPct val="0"/>
        </a:spcBef>
        <a:spcAft>
          <a:spcPct val="0"/>
        </a:spcAft>
        <a:defRPr sz="1454" b="1">
          <a:solidFill>
            <a:schemeClr val="tx2"/>
          </a:solidFill>
          <a:latin typeface="Arial" charset="0"/>
        </a:defRPr>
      </a:lvl4pPr>
      <a:lvl5pPr algn="l" defTabSz="685128" rtl="0" eaLnBrk="1" fontAlgn="base" hangingPunct="1">
        <a:spcBef>
          <a:spcPct val="0"/>
        </a:spcBef>
        <a:spcAft>
          <a:spcPct val="0"/>
        </a:spcAft>
        <a:defRPr sz="1454" b="1">
          <a:solidFill>
            <a:schemeClr val="tx2"/>
          </a:solidFill>
          <a:latin typeface="Arial" charset="0"/>
        </a:defRPr>
      </a:lvl5pPr>
      <a:lvl6pPr marL="349853" algn="l" defTabSz="685128" rtl="0" eaLnBrk="1" fontAlgn="base" hangingPunct="1">
        <a:spcBef>
          <a:spcPct val="0"/>
        </a:spcBef>
        <a:spcAft>
          <a:spcPct val="0"/>
        </a:spcAft>
        <a:defRPr sz="1454" b="1">
          <a:solidFill>
            <a:schemeClr val="tx2"/>
          </a:solidFill>
          <a:latin typeface="Arial" charset="0"/>
        </a:defRPr>
      </a:lvl6pPr>
      <a:lvl7pPr marL="699704" algn="l" defTabSz="685128" rtl="0" eaLnBrk="1" fontAlgn="base" hangingPunct="1">
        <a:spcBef>
          <a:spcPct val="0"/>
        </a:spcBef>
        <a:spcAft>
          <a:spcPct val="0"/>
        </a:spcAft>
        <a:defRPr sz="1454" b="1">
          <a:solidFill>
            <a:schemeClr val="tx2"/>
          </a:solidFill>
          <a:latin typeface="Arial" charset="0"/>
        </a:defRPr>
      </a:lvl7pPr>
      <a:lvl8pPr marL="1049556" algn="l" defTabSz="685128" rtl="0" eaLnBrk="1" fontAlgn="base" hangingPunct="1">
        <a:spcBef>
          <a:spcPct val="0"/>
        </a:spcBef>
        <a:spcAft>
          <a:spcPct val="0"/>
        </a:spcAft>
        <a:defRPr sz="1454" b="1">
          <a:solidFill>
            <a:schemeClr val="tx2"/>
          </a:solidFill>
          <a:latin typeface="Arial" charset="0"/>
        </a:defRPr>
      </a:lvl8pPr>
      <a:lvl9pPr marL="1399409" algn="l" defTabSz="685128" rtl="0" eaLnBrk="1" fontAlgn="base" hangingPunct="1">
        <a:spcBef>
          <a:spcPct val="0"/>
        </a:spcBef>
        <a:spcAft>
          <a:spcPct val="0"/>
        </a:spcAft>
        <a:defRPr sz="1454" b="1">
          <a:solidFill>
            <a:schemeClr val="tx2"/>
          </a:solidFill>
          <a:latin typeface="Arial" charset="0"/>
        </a:defRPr>
      </a:lvl9pPr>
    </p:titleStyle>
    <p:bodyStyle>
      <a:lvl1pPr marL="0" indent="0" algn="l" defTabSz="685128" rtl="0" eaLnBrk="1" fontAlgn="base" hangingPunct="1">
        <a:spcBef>
          <a:spcPct val="0"/>
        </a:spcBef>
        <a:spcAft>
          <a:spcPct val="0"/>
        </a:spcAft>
        <a:buClr>
          <a:schemeClr val="tx2"/>
        </a:buClr>
        <a:defRPr sz="1224" baseline="0">
          <a:solidFill>
            <a:schemeClr val="tx1"/>
          </a:solidFill>
          <a:latin typeface="+mn-lt"/>
          <a:ea typeface="Arial Unicode MS" pitchFamily="34" charset="-128"/>
          <a:cs typeface="Arial Unicode MS" pitchFamily="34" charset="-128"/>
        </a:defRPr>
      </a:lvl1pPr>
      <a:lvl2pPr marL="148202" indent="-146987" algn="l" defTabSz="685128" rtl="0" eaLnBrk="1" fontAlgn="base" hangingPunct="1">
        <a:spcBef>
          <a:spcPct val="0"/>
        </a:spcBef>
        <a:spcAft>
          <a:spcPct val="0"/>
        </a:spcAft>
        <a:buClr>
          <a:schemeClr val="tx2"/>
        </a:buClr>
        <a:buSzPct val="125000"/>
        <a:buFont typeface="Arial" pitchFamily="34" charset="0"/>
        <a:buChar char="•"/>
        <a:defRPr sz="1224" baseline="0">
          <a:solidFill>
            <a:schemeClr val="tx1"/>
          </a:solidFill>
          <a:latin typeface="+mn-lt"/>
          <a:ea typeface="Arial Unicode MS" pitchFamily="34" charset="-128"/>
          <a:cs typeface="Arial Unicode MS" pitchFamily="34" charset="-128"/>
        </a:defRPr>
      </a:lvl2pPr>
      <a:lvl3pPr marL="349853" indent="-200436" algn="l" defTabSz="685128" rtl="0" eaLnBrk="1" fontAlgn="base" hangingPunct="1">
        <a:spcBef>
          <a:spcPct val="0"/>
        </a:spcBef>
        <a:spcAft>
          <a:spcPct val="0"/>
        </a:spcAft>
        <a:buClr>
          <a:schemeClr val="tx2"/>
        </a:buClr>
        <a:buSzPct val="110000"/>
        <a:buFont typeface="Arial" charset="0"/>
        <a:buChar char="–"/>
        <a:defRPr sz="1224" baseline="0">
          <a:solidFill>
            <a:schemeClr val="tx1"/>
          </a:solidFill>
          <a:latin typeface="+mn-lt"/>
          <a:ea typeface="Arial Unicode MS" pitchFamily="34" charset="-128"/>
          <a:cs typeface="Arial Unicode MS" pitchFamily="34" charset="-128"/>
        </a:defRPr>
      </a:lvl3pPr>
      <a:lvl4pPr marL="470114" indent="-119047" algn="l" defTabSz="685128" rtl="0" eaLnBrk="1" fontAlgn="base" hangingPunct="1">
        <a:spcBef>
          <a:spcPct val="0"/>
        </a:spcBef>
        <a:spcAft>
          <a:spcPct val="0"/>
        </a:spcAft>
        <a:buClr>
          <a:schemeClr val="tx2"/>
        </a:buClr>
        <a:buSzPct val="100000"/>
        <a:buFont typeface="Arial" pitchFamily="34" charset="0"/>
        <a:buChar char="•"/>
        <a:defRPr sz="1224" baseline="0">
          <a:solidFill>
            <a:schemeClr val="tx1"/>
          </a:solidFill>
          <a:latin typeface="+mn-lt"/>
          <a:ea typeface="Arial Unicode MS" pitchFamily="34" charset="-128"/>
          <a:cs typeface="Arial Unicode MS" pitchFamily="34" charset="-128"/>
        </a:defRPr>
      </a:lvl4pPr>
      <a:lvl5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ea typeface="Arial Unicode MS" pitchFamily="34" charset="-128"/>
          <a:cs typeface="Arial Unicode MS" pitchFamily="34" charset="-128"/>
        </a:defRPr>
      </a:lvl5pPr>
      <a:lvl6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6pPr>
      <a:lvl7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7pPr>
      <a:lvl8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8pPr>
      <a:lvl9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9pPr>
    </p:bodyStyle>
    <p:otherStyle>
      <a:defPPr>
        <a:defRPr lang="en-US"/>
      </a:defPPr>
      <a:lvl1pPr marL="0" algn="l" defTabSz="699704" rtl="0" eaLnBrk="1" latinLnBrk="0" hangingPunct="1">
        <a:defRPr sz="1378" kern="1200">
          <a:solidFill>
            <a:schemeClr val="tx1"/>
          </a:solidFill>
          <a:latin typeface="+mn-lt"/>
          <a:ea typeface="+mn-ea"/>
          <a:cs typeface="+mn-cs"/>
        </a:defRPr>
      </a:lvl1pPr>
      <a:lvl2pPr marL="349853" algn="l" defTabSz="699704" rtl="0" eaLnBrk="1" latinLnBrk="0" hangingPunct="1">
        <a:defRPr sz="1378" kern="1200">
          <a:solidFill>
            <a:schemeClr val="tx1"/>
          </a:solidFill>
          <a:latin typeface="+mn-lt"/>
          <a:ea typeface="+mn-ea"/>
          <a:cs typeface="+mn-cs"/>
        </a:defRPr>
      </a:lvl2pPr>
      <a:lvl3pPr marL="699704" algn="l" defTabSz="699704" rtl="0" eaLnBrk="1" latinLnBrk="0" hangingPunct="1">
        <a:defRPr sz="1378" kern="1200">
          <a:solidFill>
            <a:schemeClr val="tx1"/>
          </a:solidFill>
          <a:latin typeface="+mn-lt"/>
          <a:ea typeface="+mn-ea"/>
          <a:cs typeface="+mn-cs"/>
        </a:defRPr>
      </a:lvl3pPr>
      <a:lvl4pPr marL="1049556" algn="l" defTabSz="699704" rtl="0" eaLnBrk="1" latinLnBrk="0" hangingPunct="1">
        <a:defRPr sz="1378" kern="1200">
          <a:solidFill>
            <a:schemeClr val="tx1"/>
          </a:solidFill>
          <a:latin typeface="+mn-lt"/>
          <a:ea typeface="+mn-ea"/>
          <a:cs typeface="+mn-cs"/>
        </a:defRPr>
      </a:lvl4pPr>
      <a:lvl5pPr marL="1399409" algn="l" defTabSz="699704" rtl="0" eaLnBrk="1" latinLnBrk="0" hangingPunct="1">
        <a:defRPr sz="1378" kern="1200">
          <a:solidFill>
            <a:schemeClr val="tx1"/>
          </a:solidFill>
          <a:latin typeface="+mn-lt"/>
          <a:ea typeface="+mn-ea"/>
          <a:cs typeface="+mn-cs"/>
        </a:defRPr>
      </a:lvl5pPr>
      <a:lvl6pPr marL="1749261" algn="l" defTabSz="699704" rtl="0" eaLnBrk="1" latinLnBrk="0" hangingPunct="1">
        <a:defRPr sz="1378" kern="1200">
          <a:solidFill>
            <a:schemeClr val="tx1"/>
          </a:solidFill>
          <a:latin typeface="+mn-lt"/>
          <a:ea typeface="+mn-ea"/>
          <a:cs typeface="+mn-cs"/>
        </a:defRPr>
      </a:lvl6pPr>
      <a:lvl7pPr marL="2099113" algn="l" defTabSz="699704" rtl="0" eaLnBrk="1" latinLnBrk="0" hangingPunct="1">
        <a:defRPr sz="1378" kern="1200">
          <a:solidFill>
            <a:schemeClr val="tx1"/>
          </a:solidFill>
          <a:latin typeface="+mn-lt"/>
          <a:ea typeface="+mn-ea"/>
          <a:cs typeface="+mn-cs"/>
        </a:defRPr>
      </a:lvl7pPr>
      <a:lvl8pPr marL="2448965" algn="l" defTabSz="699704" rtl="0" eaLnBrk="1" latinLnBrk="0" hangingPunct="1">
        <a:defRPr sz="1378" kern="1200">
          <a:solidFill>
            <a:schemeClr val="tx1"/>
          </a:solidFill>
          <a:latin typeface="+mn-lt"/>
          <a:ea typeface="+mn-ea"/>
          <a:cs typeface="+mn-cs"/>
        </a:defRPr>
      </a:lvl8pPr>
      <a:lvl9pPr marL="2798817" algn="l" defTabSz="699704" rtl="0" eaLnBrk="1" latinLnBrk="0" hangingPunct="1">
        <a:defRPr sz="1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ce.com/sc3/" TargetMode="External"/><Relationship Id="rId1" Type="http://schemas.openxmlformats.org/officeDocument/2006/relationships/slideLayout" Target="../slideLayouts/slideLayout107.x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sce.com/sc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9.png"/><Relationship Id="rId2" Type="http://schemas.openxmlformats.org/officeDocument/2006/relationships/image" Target="../media/image23.emf"/><Relationship Id="rId1" Type="http://schemas.openxmlformats.org/officeDocument/2006/relationships/slideLayout" Target="../slideLayouts/slideLayout107.xml"/><Relationship Id="rId6" Type="http://schemas.openxmlformats.org/officeDocument/2006/relationships/hyperlink" Target="http://www.sce.com/sc3/" TargetMode="External"/><Relationship Id="rId5" Type="http://schemas.openxmlformats.org/officeDocument/2006/relationships/image" Target="../media/image20.png"/><Relationship Id="rId4" Type="http://schemas.openxmlformats.org/officeDocument/2006/relationships/image" Target="../media/image21.wmf"/></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12.xml"/><Relationship Id="rId6" Type="http://schemas.openxmlformats.org/officeDocument/2006/relationships/image" Target="../media/image19.png"/><Relationship Id="rId5" Type="http://schemas.openxmlformats.org/officeDocument/2006/relationships/hyperlink" Target="http://www.sce.com/sc3/" TargetMode="External"/><Relationship Id="rId4" Type="http://schemas.openxmlformats.org/officeDocument/2006/relationships/image" Target="../media/image21.wmf"/></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2.xml"/><Relationship Id="rId6" Type="http://schemas.openxmlformats.org/officeDocument/2006/relationships/image" Target="../media/image19.png"/><Relationship Id="rId5" Type="http://schemas.openxmlformats.org/officeDocument/2006/relationships/hyperlink" Target="http://www.sce.com/sc3/" TargetMode="External"/><Relationship Id="rId4" Type="http://schemas.openxmlformats.org/officeDocument/2006/relationships/image" Target="../media/image21.wmf"/></Relationships>
</file>

<file path=ppt/slides/_rels/slide6.xml.rels><?xml version="1.0" encoding="UTF-8" standalone="yes"?>
<Relationships xmlns="http://schemas.openxmlformats.org/package/2006/relationships"><Relationship Id="rId3" Type="http://schemas.openxmlformats.org/officeDocument/2006/relationships/hyperlink" Target="http://www.sce.com/sc3/" TargetMode="External"/><Relationship Id="rId2" Type="http://schemas.openxmlformats.org/officeDocument/2006/relationships/image" Target="../media/image21.wmf"/><Relationship Id="rId1" Type="http://schemas.openxmlformats.org/officeDocument/2006/relationships/slideLayout" Target="../slideLayouts/slideLayout108.xml"/><Relationship Id="rId6" Type="http://schemas.openxmlformats.org/officeDocument/2006/relationships/image" Target="../media/image22.jpe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2130425"/>
            <a:ext cx="7772400" cy="1470025"/>
          </a:xfrm>
        </p:spPr>
        <p:txBody>
          <a:bodyPr>
            <a:normAutofit fontScale="90000"/>
          </a:bodyPr>
          <a:lstStyle/>
          <a:p>
            <a:pPr algn="l"/>
            <a:r>
              <a:rPr lang="en-US" b="1" dirty="0"/>
              <a:t>Joint IOU’s Unspent Funds for Energy Savings Assistance Program</a:t>
            </a:r>
          </a:p>
        </p:txBody>
      </p:sp>
      <p:pic>
        <p:nvPicPr>
          <p:cNvPr id="6" name="Picture 9" descr="sce_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632" y="1147210"/>
            <a:ext cx="1466305" cy="52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sdlmc2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1569" y="1066945"/>
            <a:ext cx="1447800" cy="68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026612"/>
            <a:ext cx="1905000" cy="76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55DD04C-ABF5-4C65-B825-3F80CE33C489}"/>
              </a:ext>
            </a:extLst>
          </p:cNvPr>
          <p:cNvSpPr>
            <a:spLocks noGrp="1"/>
          </p:cNvSpPr>
          <p:nvPr>
            <p:ph type="sldNum" sz="quarter" idx="12"/>
          </p:nvPr>
        </p:nvSpPr>
        <p:spPr/>
        <p:txBody>
          <a:bodyPr/>
          <a:lstStyle/>
          <a:p>
            <a:fld id="{DB6F5F74-756D-4BFF-9F39-53DD698FC919}" type="slidenum">
              <a:rPr lang="en-US" smtClean="0"/>
              <a:t>1</a:t>
            </a:fld>
            <a:endParaRPr lang="en-US" dirty="0"/>
          </a:p>
        </p:txBody>
      </p:sp>
      <p:pic>
        <p:nvPicPr>
          <p:cNvPr id="10"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9000" y="992124"/>
            <a:ext cx="1371600" cy="836676"/>
          </a:xfrm>
          <a:prstGeom prst="rect">
            <a:avLst/>
          </a:prstGeom>
        </p:spPr>
      </p:pic>
      <p:sp>
        <p:nvSpPr>
          <p:cNvPr id="4" name="Rectangle 3">
            <a:extLst>
              <a:ext uri="{FF2B5EF4-FFF2-40B4-BE49-F238E27FC236}">
                <a16:creationId xmlns:a16="http://schemas.microsoft.com/office/drawing/2014/main" id="{5BD6876E-053B-449D-8577-8410ED5AE5F8}"/>
              </a:ext>
            </a:extLst>
          </p:cNvPr>
          <p:cNvSpPr/>
          <p:nvPr/>
        </p:nvSpPr>
        <p:spPr>
          <a:xfrm>
            <a:off x="539568" y="3947079"/>
            <a:ext cx="7537631" cy="877163"/>
          </a:xfrm>
          <a:prstGeom prst="rect">
            <a:avLst/>
          </a:prstGeom>
        </p:spPr>
        <p:txBody>
          <a:bodyPr wrap="square">
            <a:spAutoFit/>
          </a:bodyPr>
          <a:lstStyle/>
          <a:p>
            <a:pPr lvl="0"/>
            <a:r>
              <a:rPr lang="en-US" altLang="en-US" sz="1700" dirty="0">
                <a:solidFill>
                  <a:prstClr val="black">
                    <a:lumMod val="65000"/>
                    <a:lumOff val="35000"/>
                  </a:prstClr>
                </a:solidFill>
                <a:latin typeface="+mj-lt"/>
              </a:rPr>
              <a:t>Low Income Oversight Board Meeting</a:t>
            </a:r>
          </a:p>
          <a:p>
            <a:pPr lvl="0"/>
            <a:r>
              <a:rPr lang="en-US" altLang="en-US" sz="1700" dirty="0" err="1">
                <a:solidFill>
                  <a:prstClr val="black">
                    <a:lumMod val="65000"/>
                    <a:lumOff val="35000"/>
                  </a:prstClr>
                </a:solidFill>
                <a:latin typeface="+mj-lt"/>
              </a:rPr>
              <a:t>Webex</a:t>
            </a:r>
            <a:endParaRPr lang="en-US" altLang="en-US" sz="1700" dirty="0">
              <a:solidFill>
                <a:prstClr val="black">
                  <a:lumMod val="65000"/>
                  <a:lumOff val="35000"/>
                </a:prstClr>
              </a:solidFill>
              <a:latin typeface="+mj-lt"/>
            </a:endParaRPr>
          </a:p>
          <a:p>
            <a:pPr lvl="0"/>
            <a:r>
              <a:rPr lang="en-US" altLang="en-US" sz="1700" dirty="0">
                <a:solidFill>
                  <a:prstClr val="black">
                    <a:lumMod val="65000"/>
                    <a:lumOff val="35000"/>
                  </a:prstClr>
                </a:solidFill>
                <a:latin typeface="+mj-lt"/>
              </a:rPr>
              <a:t>June 12, 2020</a:t>
            </a:r>
          </a:p>
        </p:txBody>
      </p:sp>
    </p:spTree>
    <p:extLst>
      <p:ext uri="{BB962C8B-B14F-4D97-AF65-F5344CB8AC3E}">
        <p14:creationId xmlns:p14="http://schemas.microsoft.com/office/powerpoint/2010/main" val="315125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73143" y="76200"/>
            <a:ext cx="8365363" cy="523220"/>
          </a:xfrm>
          <a:prstGeom prst="rect">
            <a:avLst/>
          </a:prstGeom>
          <a:noFill/>
        </p:spPr>
        <p:txBody>
          <a:bodyPr wrap="square" rtlCol="0">
            <a:spAutoFit/>
          </a:bodyPr>
          <a:lstStyle/>
          <a:p>
            <a:r>
              <a:rPr lang="en-US" sz="2800" b="1" dirty="0"/>
              <a:t>Energy Savings Assistance Program </a:t>
            </a:r>
            <a:r>
              <a:rPr lang="en-US" sz="1600" b="1" i="1" dirty="0"/>
              <a:t>Unspent/Uncommitted ESA Funds</a:t>
            </a:r>
            <a:endParaRPr lang="en-US" sz="1600" b="1" i="1" dirty="0">
              <a:solidFill>
                <a:srgbClr val="FF0000"/>
              </a:solidFill>
            </a:endParaRPr>
          </a:p>
        </p:txBody>
      </p:sp>
      <p:sp>
        <p:nvSpPr>
          <p:cNvPr id="154" name="Flowchart: Manual Operation 153"/>
          <p:cNvSpPr>
            <a:spLocks noChangeAspect="1"/>
          </p:cNvSpPr>
          <p:nvPr/>
        </p:nvSpPr>
        <p:spPr>
          <a:xfrm rot="1455965">
            <a:off x="834420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ight Triangle 154"/>
          <p:cNvSpPr>
            <a:spLocks noChangeAspect="1"/>
          </p:cNvSpPr>
          <p:nvPr/>
        </p:nvSpPr>
        <p:spPr>
          <a:xfrm rot="601084" flipV="1">
            <a:off x="836281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Flowchart: Manual Operation 155"/>
          <p:cNvSpPr>
            <a:spLocks noChangeAspect="1"/>
          </p:cNvSpPr>
          <p:nvPr/>
        </p:nvSpPr>
        <p:spPr>
          <a:xfrm rot="1455965">
            <a:off x="835485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0BE73EE-A1D5-488C-98DF-80CF7BD8CA57}"/>
              </a:ext>
            </a:extLst>
          </p:cNvPr>
          <p:cNvSpPr>
            <a:spLocks noGrp="1"/>
          </p:cNvSpPr>
          <p:nvPr>
            <p:ph type="title"/>
          </p:nvPr>
        </p:nvSpPr>
        <p:spPr>
          <a:xfrm>
            <a:off x="825539" y="493182"/>
            <a:ext cx="7554060" cy="765307"/>
          </a:xfrm>
        </p:spPr>
        <p:txBody>
          <a:bodyPr anchor="t">
            <a:normAutofit/>
          </a:bodyPr>
          <a:lstStyle/>
          <a:p>
            <a:r>
              <a:rPr lang="en-US" sz="1800" b="1" dirty="0">
                <a:solidFill>
                  <a:schemeClr val="tx2"/>
                </a:solidFill>
              </a:rPr>
              <a:t>PG&amp;E Remaining Uncommitted 2009-2016 Unspent Funding</a:t>
            </a:r>
          </a:p>
        </p:txBody>
      </p:sp>
      <p:sp>
        <p:nvSpPr>
          <p:cNvPr id="5" name="Slide Number Placeholder 4">
            <a:extLst>
              <a:ext uri="{FF2B5EF4-FFF2-40B4-BE49-F238E27FC236}">
                <a16:creationId xmlns:a16="http://schemas.microsoft.com/office/drawing/2014/main" id="{D10F8ADA-F1FF-4CCB-8B0A-6BB7AEA5535B}"/>
              </a:ext>
            </a:extLst>
          </p:cNvPr>
          <p:cNvSpPr>
            <a:spLocks noGrp="1"/>
          </p:cNvSpPr>
          <p:nvPr>
            <p:ph type="sldNum" sz="quarter" idx="12"/>
          </p:nvPr>
        </p:nvSpPr>
        <p:spPr/>
        <p:txBody>
          <a:bodyPr/>
          <a:lstStyle/>
          <a:p>
            <a:fld id="{DB6F5F74-756D-4BFF-9F39-53DD698FC919}" type="slidenum">
              <a:rPr lang="en-US" smtClean="0"/>
              <a:t>2</a:t>
            </a:fld>
            <a:endParaRPr lang="en-US" dirty="0"/>
          </a:p>
        </p:txBody>
      </p:sp>
      <p:pic>
        <p:nvPicPr>
          <p:cNvPr id="70"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971" y="6420457"/>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D003CB4F-1654-4544-8360-A9DBE9A1D1F5}"/>
              </a:ext>
            </a:extLst>
          </p:cNvPr>
          <p:cNvSpPr/>
          <p:nvPr/>
        </p:nvSpPr>
        <p:spPr>
          <a:xfrm>
            <a:off x="628459" y="4087737"/>
            <a:ext cx="7803444" cy="235449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eaLnBrk="1" fontAlgn="auto" hangingPunct="1">
              <a:spcBef>
                <a:spcPts val="0"/>
              </a:spcBef>
              <a:spcAft>
                <a:spcPts val="600"/>
              </a:spcAft>
              <a:defRPr/>
            </a:pPr>
            <a:r>
              <a:rPr kumimoji="0" lang="en-US" sz="1200" b="0" i="0" u="none" strike="noStrike" kern="1200" cap="none" spc="0" normalizeH="0" baseline="30000" noProof="0" dirty="0">
                <a:ln>
                  <a:noFill/>
                </a:ln>
                <a:solidFill>
                  <a:prstClr val="black"/>
                </a:solidFill>
                <a:effectLst/>
                <a:uLnTx/>
                <a:uFillTx/>
                <a:latin typeface="Calibri"/>
                <a:ea typeface="+mn-ea"/>
                <a:cs typeface="+mn-cs"/>
              </a:rPr>
              <a:t>1</a:t>
            </a:r>
            <a:r>
              <a:rPr kumimoji="0" lang="en-US" sz="1200" b="0" i="0" u="none" strike="noStrike" kern="1200" cap="none" spc="0" normalizeH="0" baseline="0" noProof="0" dirty="0">
                <a:ln>
                  <a:noFill/>
                </a:ln>
                <a:solidFill>
                  <a:prstClr val="black"/>
                </a:solidFill>
                <a:effectLst/>
                <a:uLnTx/>
                <a:uFillTx/>
                <a:latin typeface="Calibri"/>
                <a:ea typeface="+mn-ea"/>
                <a:cs typeface="+mn-cs"/>
              </a:rPr>
              <a:t> The amount of 2009-2016 unspent funds authorized for ESA 2017-2020 in Conforming AL Resolution and Mid-Cycle AL Disposition. </a:t>
            </a:r>
            <a:r>
              <a:rPr lang="en-US" sz="1200" dirty="0">
                <a:solidFill>
                  <a:prstClr val="black"/>
                </a:solidFill>
                <a:latin typeface="Calibri"/>
              </a:rPr>
              <a:t>These funds are shown in ESA Table 1A of PG&amp;E’s Monthly and Annual ESA-CARE Reports.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30000" noProof="0" dirty="0">
                <a:ln>
                  <a:noFill/>
                </a:ln>
                <a:solidFill>
                  <a:prstClr val="black"/>
                </a:solidFill>
                <a:effectLst/>
                <a:uLnTx/>
                <a:uFillTx/>
                <a:latin typeface="Calibri"/>
                <a:ea typeface="+mn-ea"/>
                <a:cs typeface="+mn-cs"/>
              </a:rPr>
              <a:t>2</a:t>
            </a:r>
            <a:r>
              <a:rPr kumimoji="0" lang="en-US" sz="1200" b="0" i="0" u="none" strike="noStrike" kern="1200" cap="none" spc="0" normalizeH="0" baseline="0" noProof="0" dirty="0">
                <a:ln>
                  <a:noFill/>
                </a:ln>
                <a:solidFill>
                  <a:prstClr val="black"/>
                </a:solidFill>
                <a:effectLst/>
                <a:uLnTx/>
                <a:uFillTx/>
                <a:latin typeface="Calibri"/>
                <a:ea typeface="+mn-ea"/>
                <a:cs typeface="+mn-cs"/>
              </a:rPr>
              <a:t> 2017-2019 ESA expenses from 2017-2019 ESA-CARE Annual Reports, filed May, 1 2018, 2019 and 2020.  2020 is YTD through April 30, from ESA-CARE Monthly Report for </a:t>
            </a:r>
            <a:r>
              <a:rPr lang="en-US" sz="1200" dirty="0">
                <a:solidFill>
                  <a:prstClr val="black"/>
                </a:solidFill>
                <a:latin typeface="Calibri"/>
              </a:rPr>
              <a:t>April 2020</a:t>
            </a:r>
            <a:r>
              <a:rPr kumimoji="0" lang="en-US" sz="1200" b="0" i="0" u="none" strike="noStrike" kern="1200" cap="none" spc="0" normalizeH="0" baseline="0" noProof="0" dirty="0">
                <a:ln>
                  <a:noFill/>
                </a:ln>
                <a:solidFill>
                  <a:prstClr val="black"/>
                </a:solidFill>
                <a:effectLst/>
                <a:uLnTx/>
                <a:uFillTx/>
                <a:latin typeface="Calibri"/>
                <a:ea typeface="+mn-ea"/>
                <a:cs typeface="+mn-cs"/>
              </a:rPr>
              <a:t>, filed May</a:t>
            </a:r>
            <a:r>
              <a:rPr lang="en-US" sz="1200" dirty="0">
                <a:solidFill>
                  <a:prstClr val="black"/>
                </a:solidFill>
                <a:latin typeface="Calibri"/>
              </a:rPr>
              <a:t> 21, 2020</a:t>
            </a:r>
            <a:r>
              <a:rPr kumimoji="0" lang="en-US" sz="1200" b="0" i="0" u="none" strike="noStrike" kern="1200" cap="none" spc="0" normalizeH="0" baseline="0" noProof="0" dirty="0">
                <a:ln>
                  <a:noFill/>
                </a:ln>
                <a:solidFill>
                  <a:prstClr val="black"/>
                </a:solidFill>
                <a:effectLst/>
                <a:uLnTx/>
                <a:uFillTx/>
                <a:latin typeface="Calibri"/>
                <a:ea typeface="+mn-ea"/>
                <a:cs typeface="+mn-cs"/>
              </a:rPr>
              <a:t>. These funds are shown in ESA Table 1A of PG&amp;E’s Monthly and Annual ESA-CARE Reports. </a:t>
            </a:r>
          </a:p>
          <a:p>
            <a:pPr lvl="0" eaLnBrk="1" fontAlgn="auto" hangingPunct="1">
              <a:spcBef>
                <a:spcPts val="0"/>
              </a:spcBef>
              <a:spcAft>
                <a:spcPts val="600"/>
              </a:spcAft>
              <a:defRPr/>
            </a:pPr>
            <a:r>
              <a:rPr kumimoji="0" lang="en-US" sz="1200" b="0" i="0" u="none" strike="noStrike" kern="1200" cap="none" spc="0" normalizeH="0" baseline="30000" noProof="0" dirty="0">
                <a:ln>
                  <a:noFill/>
                </a:ln>
                <a:solidFill>
                  <a:prstClr val="black"/>
                </a:solidFill>
                <a:effectLst/>
                <a:uLnTx/>
                <a:uFillTx/>
                <a:latin typeface="Calibri"/>
                <a:ea typeface="+mn-ea"/>
                <a:cs typeface="+mn-cs"/>
              </a:rPr>
              <a:t>3</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lang="en-US" sz="1200" dirty="0">
                <a:solidFill>
                  <a:prstClr val="black"/>
                </a:solidFill>
                <a:latin typeface="Calibri"/>
              </a:rPr>
              <a:t>PG&amp;E does not have uncommitted unspent fund. As directed by D.17-12-009, OP.137 and approved in Mid-Cycle Advice Letter 3990-G/5329-E, supplemental Advice Letter 3990-G-A/5329-E-A and 3990-G-B/5329-E-B, all current 2009-2016 accumulated ESA carry-over funds that haven't already been authorized for program activities shall be utilized to offset collections that would have otherwise required in this program cycle. This balance</a:t>
            </a:r>
            <a:r>
              <a:rPr kumimoji="0" lang="en-US" sz="1200" b="0" i="0" u="none" strike="noStrike" kern="1200" cap="none" spc="0" normalizeH="0" baseline="0" noProof="0" dirty="0">
                <a:ln>
                  <a:noFill/>
                </a:ln>
                <a:solidFill>
                  <a:prstClr val="black"/>
                </a:solidFill>
                <a:effectLst/>
                <a:uLnTx/>
                <a:uFillTx/>
                <a:latin typeface="Calibri"/>
                <a:ea typeface="+mn-ea"/>
                <a:cs typeface="+mn-cs"/>
              </a:rPr>
              <a:t> is through April 30, 2020, and includes an </a:t>
            </a:r>
            <a:r>
              <a:rPr lang="en-US" sz="1200" dirty="0">
                <a:solidFill>
                  <a:prstClr val="black"/>
                </a:solidFill>
                <a:latin typeface="Calibri"/>
              </a:rPr>
              <a:t>average annual interest rate of 1.57%.</a:t>
            </a:r>
          </a:p>
          <a:p>
            <a:pPr lvl="0" eaLnBrk="1" fontAlgn="auto" hangingPunct="1">
              <a:spcBef>
                <a:spcPts val="0"/>
              </a:spcBef>
              <a:spcAft>
                <a:spcPts val="600"/>
              </a:spcAft>
              <a:defRPr/>
            </a:pPr>
            <a:r>
              <a:rPr lang="en-US" sz="1200" baseline="30000" dirty="0">
                <a:solidFill>
                  <a:prstClr val="black"/>
                </a:solidFill>
                <a:latin typeface="Calibri"/>
              </a:rPr>
              <a:t>4</a:t>
            </a:r>
            <a:r>
              <a:rPr lang="en-US" sz="1200" dirty="0">
                <a:solidFill>
                  <a:prstClr val="black"/>
                </a:solidFill>
                <a:latin typeface="Calibri"/>
              </a:rPr>
              <a:t> Unspent funding at year-end is carried forward to following years in the same cycle.  </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6" name="Table 15">
            <a:extLst>
              <a:ext uri="{FF2B5EF4-FFF2-40B4-BE49-F238E27FC236}">
                <a16:creationId xmlns:a16="http://schemas.microsoft.com/office/drawing/2014/main" id="{30A26752-4FD9-4F14-81D6-BA570506FDD1}"/>
              </a:ext>
            </a:extLst>
          </p:cNvPr>
          <p:cNvGraphicFramePr>
            <a:graphicFrameLocks noGrp="1"/>
          </p:cNvGraphicFramePr>
          <p:nvPr/>
        </p:nvGraphicFramePr>
        <p:xfrm>
          <a:off x="670278" y="886504"/>
          <a:ext cx="7803444" cy="2362279"/>
        </p:xfrm>
        <a:graphic>
          <a:graphicData uri="http://schemas.openxmlformats.org/drawingml/2006/table">
            <a:tbl>
              <a:tblPr>
                <a:tableStyleId>{5C22544A-7EE6-4342-B048-85BDC9FD1C3A}</a:tableStyleId>
              </a:tblPr>
              <a:tblGrid>
                <a:gridCol w="1387124">
                  <a:extLst>
                    <a:ext uri="{9D8B030D-6E8A-4147-A177-3AD203B41FA5}">
                      <a16:colId xmlns:a16="http://schemas.microsoft.com/office/drawing/2014/main" val="2370602317"/>
                    </a:ext>
                  </a:extLst>
                </a:gridCol>
                <a:gridCol w="2607246">
                  <a:extLst>
                    <a:ext uri="{9D8B030D-6E8A-4147-A177-3AD203B41FA5}">
                      <a16:colId xmlns:a16="http://schemas.microsoft.com/office/drawing/2014/main" val="3233058741"/>
                    </a:ext>
                  </a:extLst>
                </a:gridCol>
                <a:gridCol w="2047006">
                  <a:extLst>
                    <a:ext uri="{9D8B030D-6E8A-4147-A177-3AD203B41FA5}">
                      <a16:colId xmlns:a16="http://schemas.microsoft.com/office/drawing/2014/main" val="635674269"/>
                    </a:ext>
                  </a:extLst>
                </a:gridCol>
                <a:gridCol w="1762068">
                  <a:extLst>
                    <a:ext uri="{9D8B030D-6E8A-4147-A177-3AD203B41FA5}">
                      <a16:colId xmlns:a16="http://schemas.microsoft.com/office/drawing/2014/main" val="1368057459"/>
                    </a:ext>
                  </a:extLst>
                </a:gridCol>
              </a:tblGrid>
              <a:tr h="354409">
                <a:tc gridSpan="4">
                  <a:txBody>
                    <a:bodyPr/>
                    <a:lstStyle/>
                    <a:p>
                      <a:pPr marL="0" algn="ctr" defTabSz="914400" rtl="0" eaLnBrk="1" fontAlgn="b" latinLnBrk="0" hangingPunct="1"/>
                      <a:r>
                        <a:rPr lang="en-US" sz="2000" b="1" u="none" strike="noStrike" kern="1200" dirty="0">
                          <a:solidFill>
                            <a:schemeClr val="bg1"/>
                          </a:solidFill>
                          <a:effectLst/>
                          <a:latin typeface="+mn-lt"/>
                          <a:ea typeface="+mn-ea"/>
                          <a:cs typeface="+mn-cs"/>
                        </a:rPr>
                        <a:t>Committed 2017-2020 ESA Unspent Funding</a:t>
                      </a:r>
                    </a:p>
                  </a:txBody>
                  <a:tcPr marL="9525" marR="9525" marT="9525" marB="0"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4815520"/>
                  </a:ext>
                </a:extLst>
              </a:tr>
              <a:tr h="601008">
                <a:tc>
                  <a:txBody>
                    <a:bodyPr/>
                    <a:lstStyle/>
                    <a:p>
                      <a:pPr algn="ctr" rtl="0" fontAlgn="ctr"/>
                      <a:r>
                        <a:rPr lang="en-US" sz="1600" b="0" u="none" strike="noStrike" dirty="0">
                          <a:effectLst/>
                        </a:rPr>
                        <a:t>Year</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accent1">
                        <a:lumMod val="40000"/>
                        <a:lumOff val="60000"/>
                      </a:schemeClr>
                    </a:solidFill>
                  </a:tcPr>
                </a:tc>
                <a:tc>
                  <a:txBody>
                    <a:bodyPr/>
                    <a:lstStyle/>
                    <a:p>
                      <a:pPr algn="ctr" rtl="0" fontAlgn="ctr"/>
                      <a:r>
                        <a:rPr lang="en-US" sz="1600" b="0" u="none" strike="noStrike" dirty="0">
                          <a:effectLst/>
                        </a:rPr>
                        <a:t>Authorized Unspent Funding </a:t>
                      </a:r>
                      <a:r>
                        <a:rPr lang="en-US" sz="1600" b="0" u="none" strike="noStrike" baseline="30000" dirty="0">
                          <a:effectLst/>
                        </a:rPr>
                        <a:t>1</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accent1">
                        <a:lumMod val="40000"/>
                        <a:lumOff val="60000"/>
                      </a:schemeClr>
                    </a:solidFill>
                  </a:tcPr>
                </a:tc>
                <a:tc>
                  <a:txBody>
                    <a:bodyPr/>
                    <a:lstStyle/>
                    <a:p>
                      <a:pPr algn="ctr" rtl="0" fontAlgn="ctr"/>
                      <a:r>
                        <a:rPr lang="en-US" sz="1600" b="0" u="none" strike="noStrike" dirty="0">
                          <a:effectLst/>
                        </a:rPr>
                        <a:t>YTD Expenditures </a:t>
                      </a:r>
                      <a:r>
                        <a:rPr lang="en-US" sz="1600" b="0" u="none" strike="noStrike" baseline="30000" dirty="0">
                          <a:effectLst/>
                        </a:rPr>
                        <a:t>2</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accent1">
                        <a:lumMod val="40000"/>
                        <a:lumOff val="60000"/>
                      </a:schemeClr>
                    </a:solidFill>
                  </a:tcPr>
                </a:tc>
                <a:tc>
                  <a:txBody>
                    <a:bodyPr/>
                    <a:lstStyle/>
                    <a:p>
                      <a:pPr algn="ctr" rtl="0" fontAlgn="ctr"/>
                      <a:r>
                        <a:rPr lang="en-US" sz="1600" b="0" u="none" strike="noStrike" dirty="0">
                          <a:effectLst/>
                        </a:rPr>
                        <a:t>Remaining Committed Unspent Funding </a:t>
                      </a:r>
                      <a:r>
                        <a:rPr lang="en-US" sz="1600" b="0" u="none" strike="noStrike" baseline="30000" dirty="0">
                          <a:effectLst/>
                        </a:rPr>
                        <a:t>4</a:t>
                      </a:r>
                      <a:endParaRPr lang="en-US" sz="1600" b="0" i="0" u="none" strike="noStrike" baseline="30000" dirty="0">
                        <a:solidFill>
                          <a:srgbClr val="000000"/>
                        </a:solidFill>
                        <a:effectLst/>
                        <a:latin typeface="Arial" panose="020B060402020202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006894584"/>
                  </a:ext>
                </a:extLst>
              </a:tr>
              <a:tr h="251309">
                <a:tc>
                  <a:txBody>
                    <a:bodyPr/>
                    <a:lstStyle/>
                    <a:p>
                      <a:pPr algn="ctr" rtl="0" fontAlgn="ctr"/>
                      <a:r>
                        <a:rPr lang="en-US" sz="1600" u="none" strike="noStrike" dirty="0">
                          <a:effectLst/>
                        </a:rPr>
                        <a:t>2017</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$2,377,763 </a:t>
                      </a:r>
                      <a:endParaRPr lang="en-US" sz="1600" b="0" i="0" u="none" strike="noStrike" dirty="0">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$2,377,763 </a:t>
                      </a:r>
                      <a:endParaRPr lang="en-US" sz="1600" b="0" i="0" u="none" strike="noStrike" dirty="0">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$0 </a:t>
                      </a:r>
                      <a:endParaRPr lang="en-US" sz="16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778731615"/>
                  </a:ext>
                </a:extLst>
              </a:tr>
              <a:tr h="251309">
                <a:tc>
                  <a:txBody>
                    <a:bodyPr/>
                    <a:lstStyle/>
                    <a:p>
                      <a:pPr algn="ctr" rtl="0" fontAlgn="ctr"/>
                      <a:r>
                        <a:rPr lang="en-US" sz="1600" u="none" strike="noStrike" dirty="0">
                          <a:effectLst/>
                        </a:rPr>
                        <a:t>2018</a:t>
                      </a:r>
                      <a:endParaRPr lang="en-US" sz="1600" b="1" i="0" u="none" strike="noStrike" dirty="0">
                        <a:solidFill>
                          <a:srgbClr val="000000"/>
                        </a:solidFill>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$18,570,835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$2,477,114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$16,093,721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496604086"/>
                  </a:ext>
                </a:extLst>
              </a:tr>
              <a:tr h="251309">
                <a:tc>
                  <a:txBody>
                    <a:bodyPr/>
                    <a:lstStyle/>
                    <a:p>
                      <a:pPr algn="ctr" rtl="0" fontAlgn="ctr"/>
                      <a:r>
                        <a:rPr lang="en-US" sz="1600" u="none" strike="noStrike">
                          <a:effectLst/>
                        </a:rPr>
                        <a:t>2019</a:t>
                      </a:r>
                      <a:endParaRPr lang="en-US"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600" u="none" strike="noStrike">
                          <a:effectLst/>
                        </a:rPr>
                        <a:t>$43,600,229 </a:t>
                      </a:r>
                      <a:endParaRPr lang="en-US" sz="1600" b="0" i="0" u="none" strike="noStrike">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$10,126,094 </a:t>
                      </a:r>
                      <a:endParaRPr lang="en-US" sz="1600" b="0" i="0" u="none" strike="noStrike" dirty="0">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$33,474,135 </a:t>
                      </a:r>
                      <a:endParaRPr lang="en-US" sz="16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312060661"/>
                  </a:ext>
                </a:extLst>
              </a:tr>
              <a:tr h="251309">
                <a:tc>
                  <a:txBody>
                    <a:bodyPr/>
                    <a:lstStyle/>
                    <a:p>
                      <a:pPr algn="ctr" rtl="0" fontAlgn="ctr"/>
                      <a:r>
                        <a:rPr lang="en-US" sz="1600" u="none" strike="noStrike" dirty="0">
                          <a:effectLst/>
                        </a:rPr>
                        <a:t>2020</a:t>
                      </a:r>
                      <a:endParaRPr lang="en-US" sz="1600" b="1" i="0" u="none" strike="noStrike" dirty="0">
                        <a:solidFill>
                          <a:srgbClr val="000000"/>
                        </a:solidFill>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$59,329,898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 $2,088,154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 $57,241,744 </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010030360"/>
                  </a:ext>
                </a:extLst>
              </a:tr>
              <a:tr h="251309">
                <a:tc>
                  <a:txBody>
                    <a:bodyPr/>
                    <a:lstStyle/>
                    <a:p>
                      <a:pPr algn="ctr" rtl="0" fontAlgn="ctr"/>
                      <a:r>
                        <a:rPr lang="en-US" sz="1600" b="1" u="none" strike="noStrike" dirty="0">
                          <a:effectLst/>
                        </a:rPr>
                        <a:t>Total</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600" b="1" u="none" strike="noStrike" dirty="0">
                          <a:effectLst/>
                        </a:rPr>
                        <a:t>$123,878,724 </a:t>
                      </a:r>
                      <a:endParaRPr lang="en-US" sz="1600" b="1" i="0" u="none" strike="noStrike" dirty="0">
                        <a:effectLst/>
                        <a:latin typeface="Arial" panose="020B0604020202020204" pitchFamily="34" charset="0"/>
                      </a:endParaRPr>
                    </a:p>
                  </a:txBody>
                  <a:tcPr marL="9525" marR="9525" marT="9525" marB="0" anchor="ctr"/>
                </a:tc>
                <a:tc>
                  <a:txBody>
                    <a:bodyPr/>
                    <a:lstStyle/>
                    <a:p>
                      <a:pPr algn="ctr" rtl="0" fontAlgn="ctr"/>
                      <a:r>
                        <a:rPr lang="en-US" sz="1600" b="1" u="none" strike="noStrike" dirty="0">
                          <a:effectLst/>
                        </a:rPr>
                        <a:t> $17,069,125 </a:t>
                      </a:r>
                    </a:p>
                  </a:txBody>
                  <a:tcPr marL="9525" marR="9525" marT="9525" marB="0" anchor="ctr"/>
                </a:tc>
                <a:tc>
                  <a:txBody>
                    <a:bodyPr/>
                    <a:lstStyle/>
                    <a:p>
                      <a:pPr algn="ctr" rtl="0" fontAlgn="ctr"/>
                      <a:r>
                        <a:rPr lang="en-US" sz="1600" b="1" u="none" strike="noStrike" dirty="0">
                          <a:effectLst/>
                        </a:rPr>
                        <a:t> $106,809,598 </a:t>
                      </a:r>
                    </a:p>
                  </a:txBody>
                  <a:tcPr marL="9525" marR="9525" marT="9525" marB="0" anchor="ctr"/>
                </a:tc>
                <a:extLst>
                  <a:ext uri="{0D108BD9-81ED-4DB2-BD59-A6C34878D82A}">
                    <a16:rowId xmlns:a16="http://schemas.microsoft.com/office/drawing/2014/main" val="3224072879"/>
                  </a:ext>
                </a:extLst>
              </a:tr>
            </a:tbl>
          </a:graphicData>
        </a:graphic>
      </p:graphicFrame>
      <p:graphicFrame>
        <p:nvGraphicFramePr>
          <p:cNvPr id="2" name="Table 1">
            <a:extLst>
              <a:ext uri="{FF2B5EF4-FFF2-40B4-BE49-F238E27FC236}">
                <a16:creationId xmlns:a16="http://schemas.microsoft.com/office/drawing/2014/main" id="{8AA54D2D-D2EE-4569-A244-000E96A716CF}"/>
              </a:ext>
            </a:extLst>
          </p:cNvPr>
          <p:cNvGraphicFramePr>
            <a:graphicFrameLocks noGrp="1"/>
          </p:cNvGraphicFramePr>
          <p:nvPr/>
        </p:nvGraphicFramePr>
        <p:xfrm>
          <a:off x="670278" y="3296915"/>
          <a:ext cx="7803443" cy="821055"/>
        </p:xfrm>
        <a:graphic>
          <a:graphicData uri="http://schemas.openxmlformats.org/drawingml/2006/table">
            <a:tbl>
              <a:tblPr>
                <a:tableStyleId>{5C22544A-7EE6-4342-B048-85BDC9FD1C3A}</a:tableStyleId>
              </a:tblPr>
              <a:tblGrid>
                <a:gridCol w="2601148">
                  <a:extLst>
                    <a:ext uri="{9D8B030D-6E8A-4147-A177-3AD203B41FA5}">
                      <a16:colId xmlns:a16="http://schemas.microsoft.com/office/drawing/2014/main" val="1256362360"/>
                    </a:ext>
                  </a:extLst>
                </a:gridCol>
                <a:gridCol w="2500131">
                  <a:extLst>
                    <a:ext uri="{9D8B030D-6E8A-4147-A177-3AD203B41FA5}">
                      <a16:colId xmlns:a16="http://schemas.microsoft.com/office/drawing/2014/main" val="905641631"/>
                    </a:ext>
                  </a:extLst>
                </a:gridCol>
                <a:gridCol w="2702164">
                  <a:extLst>
                    <a:ext uri="{9D8B030D-6E8A-4147-A177-3AD203B41FA5}">
                      <a16:colId xmlns:a16="http://schemas.microsoft.com/office/drawing/2014/main" val="3991414567"/>
                    </a:ext>
                  </a:extLst>
                </a:gridCol>
              </a:tblGrid>
              <a:tr h="304516">
                <a:tc gridSpan="3">
                  <a:txBody>
                    <a:bodyPr/>
                    <a:lstStyle/>
                    <a:p>
                      <a:pPr marL="0" algn="ctr" defTabSz="914400" rtl="0" eaLnBrk="1" fontAlgn="b" latinLnBrk="0" hangingPunct="1"/>
                      <a:r>
                        <a:rPr lang="en-US" sz="2000" b="1" u="none" strike="noStrike" kern="1200" dirty="0">
                          <a:solidFill>
                            <a:schemeClr val="bg1"/>
                          </a:solidFill>
                          <a:effectLst/>
                          <a:latin typeface="+mn-lt"/>
                          <a:ea typeface="+mn-ea"/>
                          <a:cs typeface="+mn-cs"/>
                        </a:rPr>
                        <a:t>Committed 2009-2016 Unspent Funding to Offset Revenue Collection</a:t>
                      </a:r>
                      <a:r>
                        <a:rPr lang="en-US" sz="2000" b="1" u="none" strike="noStrike" kern="1200" baseline="30000" dirty="0">
                          <a:solidFill>
                            <a:schemeClr val="bg1"/>
                          </a:solidFill>
                          <a:effectLst/>
                          <a:latin typeface="+mn-lt"/>
                          <a:ea typeface="+mn-ea"/>
                          <a:cs typeface="+mn-cs"/>
                        </a:rPr>
                        <a:t>3</a:t>
                      </a:r>
                    </a:p>
                  </a:txBody>
                  <a:tcPr marL="9525" marR="9525" marT="9525" marB="0" anchor="ctr">
                    <a:solidFill>
                      <a:schemeClr val="accent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4687714"/>
                  </a:ext>
                </a:extLst>
              </a:tr>
              <a:tr h="186662">
                <a:tc>
                  <a:txBody>
                    <a:bodyPr/>
                    <a:lstStyle/>
                    <a:p>
                      <a:pPr marL="0" algn="ctr" defTabSz="914400" rtl="0" eaLnBrk="1" fontAlgn="ctr" latinLnBrk="0" hangingPunct="1"/>
                      <a:r>
                        <a:rPr lang="en-US" sz="1600" b="0" u="none" strike="noStrike" kern="1200" dirty="0">
                          <a:solidFill>
                            <a:schemeClr val="dk1"/>
                          </a:solidFill>
                          <a:effectLst/>
                          <a:latin typeface="+mn-lt"/>
                          <a:ea typeface="+mn-ea"/>
                          <a:cs typeface="+mn-cs"/>
                        </a:rPr>
                        <a:t>Principal</a:t>
                      </a:r>
                    </a:p>
                  </a:txBody>
                  <a:tcPr marL="9525" marR="9525" marT="9525" marB="0" anchor="ctr">
                    <a:solidFill>
                      <a:schemeClr val="accent6">
                        <a:lumMod val="40000"/>
                        <a:lumOff val="60000"/>
                      </a:schemeClr>
                    </a:solidFill>
                  </a:tcPr>
                </a:tc>
                <a:tc>
                  <a:txBody>
                    <a:bodyPr/>
                    <a:lstStyle/>
                    <a:p>
                      <a:pPr marL="0" algn="ctr" defTabSz="914400" rtl="0" eaLnBrk="1" fontAlgn="ctr" latinLnBrk="0" hangingPunct="1"/>
                      <a:r>
                        <a:rPr lang="en-US" sz="1600" b="0" u="none" strike="noStrike" kern="1200">
                          <a:solidFill>
                            <a:schemeClr val="dk1"/>
                          </a:solidFill>
                          <a:effectLst/>
                          <a:latin typeface="+mn-lt"/>
                          <a:ea typeface="+mn-ea"/>
                          <a:cs typeface="+mn-cs"/>
                        </a:rPr>
                        <a:t>Interest</a:t>
                      </a:r>
                    </a:p>
                  </a:txBody>
                  <a:tcPr marL="9525" marR="9525" marT="9525" marB="0" anchor="ctr">
                    <a:solidFill>
                      <a:schemeClr val="accent6">
                        <a:lumMod val="40000"/>
                        <a:lumOff val="60000"/>
                      </a:schemeClr>
                    </a:solidFill>
                  </a:tcPr>
                </a:tc>
                <a:tc>
                  <a:txBody>
                    <a:bodyPr/>
                    <a:lstStyle/>
                    <a:p>
                      <a:pPr marL="0" algn="ctr" defTabSz="914400" rtl="0" eaLnBrk="1" fontAlgn="ctr" latinLnBrk="0" hangingPunct="1"/>
                      <a:r>
                        <a:rPr lang="en-US" sz="1600" b="0" u="none" strike="noStrike" kern="1200" dirty="0">
                          <a:solidFill>
                            <a:schemeClr val="dk1"/>
                          </a:solidFill>
                          <a:effectLst/>
                          <a:latin typeface="+mn-lt"/>
                          <a:ea typeface="+mn-ea"/>
                          <a:cs typeface="+mn-cs"/>
                        </a:rPr>
                        <a:t>Total</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534002739"/>
                  </a:ext>
                </a:extLst>
              </a:tr>
              <a:tr h="186662">
                <a:tc>
                  <a:txBody>
                    <a:bodyPr/>
                    <a:lstStyle/>
                    <a:p>
                      <a:pPr marL="0" algn="ctr" defTabSz="914400" rtl="0" eaLnBrk="1" fontAlgn="ctr" latinLnBrk="0" hangingPunct="1"/>
                      <a:r>
                        <a:rPr lang="en-US" sz="1600" u="none" strike="noStrike" kern="1200" dirty="0">
                          <a:solidFill>
                            <a:schemeClr val="dk1"/>
                          </a:solidFill>
                          <a:effectLst/>
                          <a:latin typeface="+mn-lt"/>
                          <a:ea typeface="+mn-ea"/>
                          <a:cs typeface="+mn-cs"/>
                        </a:rPr>
                        <a:t>$48,344,225 </a:t>
                      </a:r>
                    </a:p>
                  </a:txBody>
                  <a:tcPr marL="9525" marR="9525" marT="9525" marB="0" anchor="b"/>
                </a:tc>
                <a:tc>
                  <a:txBody>
                    <a:bodyPr/>
                    <a:lstStyle/>
                    <a:p>
                      <a:pPr marL="0" algn="ctr" defTabSz="914400" rtl="0" eaLnBrk="1" fontAlgn="ctr" latinLnBrk="0" hangingPunct="1"/>
                      <a:r>
                        <a:rPr lang="en-US" sz="1600" u="none" strike="noStrike" kern="1200" dirty="0">
                          <a:solidFill>
                            <a:schemeClr val="dk1"/>
                          </a:solidFill>
                          <a:effectLst/>
                          <a:latin typeface="+mn-lt"/>
                          <a:ea typeface="+mn-ea"/>
                          <a:cs typeface="+mn-cs"/>
                        </a:rPr>
                        <a:t>$14,037,159 </a:t>
                      </a:r>
                    </a:p>
                  </a:txBody>
                  <a:tcPr marL="9525" marR="9525" marT="9525" marB="0" anchor="b"/>
                </a:tc>
                <a:tc>
                  <a:txBody>
                    <a:bodyPr/>
                    <a:lstStyle/>
                    <a:p>
                      <a:pPr marL="0" algn="ctr" defTabSz="914400" rtl="0" eaLnBrk="1" fontAlgn="ctr" latinLnBrk="0" hangingPunct="1"/>
                      <a:r>
                        <a:rPr lang="en-US" sz="1600" u="none" strike="noStrike" kern="1200" dirty="0">
                          <a:solidFill>
                            <a:schemeClr val="dk1"/>
                          </a:solidFill>
                          <a:effectLst/>
                          <a:latin typeface="+mn-lt"/>
                          <a:ea typeface="+mn-ea"/>
                          <a:cs typeface="+mn-cs"/>
                        </a:rPr>
                        <a:t>$62,381,384 </a:t>
                      </a:r>
                    </a:p>
                  </a:txBody>
                  <a:tcPr marL="9525" marR="9525" marT="9525" marB="0" anchor="b"/>
                </a:tc>
                <a:extLst>
                  <a:ext uri="{0D108BD9-81ED-4DB2-BD59-A6C34878D82A}">
                    <a16:rowId xmlns:a16="http://schemas.microsoft.com/office/drawing/2014/main" val="4144292097"/>
                  </a:ext>
                </a:extLst>
              </a:tr>
            </a:tbl>
          </a:graphicData>
        </a:graphic>
      </p:graphicFrame>
      <p:pic>
        <p:nvPicPr>
          <p:cNvPr id="13" name="Picture 12" descr="sce_logo">
            <a:hlinkClick r:id="rId4"/>
            <a:extLst>
              <a:ext uri="{FF2B5EF4-FFF2-40B4-BE49-F238E27FC236}">
                <a16:creationId xmlns:a16="http://schemas.microsoft.com/office/drawing/2014/main" id="{D3A0023A-20B1-4423-8CE3-382D1DCD7E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390324"/>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sdlmc2p">
            <a:extLst>
              <a:ext uri="{FF2B5EF4-FFF2-40B4-BE49-F238E27FC236}">
                <a16:creationId xmlns:a16="http://schemas.microsoft.com/office/drawing/2014/main" id="{69BE903B-AE0A-4DA9-AE35-0E82B07565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6541" y="6311724"/>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4">
            <a:extLst>
              <a:ext uri="{FF2B5EF4-FFF2-40B4-BE49-F238E27FC236}">
                <a16:creationId xmlns:a16="http://schemas.microsoft.com/office/drawing/2014/main" id="{5ED34E9A-0D68-483D-A8FD-FD8C0D1F2C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6600" y="6212113"/>
            <a:ext cx="912813" cy="557213"/>
          </a:xfrm>
          <a:prstGeom prst="rect">
            <a:avLst/>
          </a:prstGeom>
        </p:spPr>
      </p:pic>
    </p:spTree>
    <p:extLst>
      <p:ext uri="{BB962C8B-B14F-4D97-AF65-F5344CB8AC3E}">
        <p14:creationId xmlns:p14="http://schemas.microsoft.com/office/powerpoint/2010/main" val="360497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E4E108-4A03-4CEF-9E5A-50842D45ABD5}"/>
              </a:ext>
            </a:extLst>
          </p:cNvPr>
          <p:cNvSpPr/>
          <p:nvPr/>
        </p:nvSpPr>
        <p:spPr>
          <a:xfrm>
            <a:off x="527752" y="3290887"/>
            <a:ext cx="261610" cy="30008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9BC2E6"/>
                </a:solidFill>
                <a:effectLst/>
                <a:uLnTx/>
                <a:uFillTx/>
                <a:latin typeface="Calibri" panose="020F0502020204030204" pitchFamily="34" charset="0"/>
                <a:ea typeface="+mn-ea"/>
                <a:cs typeface="+mn-cs"/>
              </a:rPr>
              <a:t>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4" name="Picture 3">
            <a:extLst>
              <a:ext uri="{FF2B5EF4-FFF2-40B4-BE49-F238E27FC236}">
                <a16:creationId xmlns:a16="http://schemas.microsoft.com/office/drawing/2014/main" id="{8FC56D8C-1E0B-455E-98F2-7B2EEAADAC41}"/>
              </a:ext>
            </a:extLst>
          </p:cNvPr>
          <p:cNvPicPr>
            <a:picLocks noChangeAspect="1"/>
          </p:cNvPicPr>
          <p:nvPr/>
        </p:nvPicPr>
        <p:blipFill rotWithShape="1">
          <a:blip r:embed="rId2"/>
          <a:srcRect l="3333" r="3333"/>
          <a:stretch/>
        </p:blipFill>
        <p:spPr>
          <a:xfrm>
            <a:off x="104763" y="1495912"/>
            <a:ext cx="8934474" cy="4076490"/>
          </a:xfrm>
          <a:prstGeom prst="rect">
            <a:avLst/>
          </a:prstGeom>
        </p:spPr>
      </p:pic>
      <p:sp>
        <p:nvSpPr>
          <p:cNvPr id="9" name="TextBox 8">
            <a:extLst>
              <a:ext uri="{FF2B5EF4-FFF2-40B4-BE49-F238E27FC236}">
                <a16:creationId xmlns:a16="http://schemas.microsoft.com/office/drawing/2014/main" id="{7BD85421-9348-4BB8-86E0-47937870B213}"/>
              </a:ext>
            </a:extLst>
          </p:cNvPr>
          <p:cNvSpPr txBox="1"/>
          <p:nvPr/>
        </p:nvSpPr>
        <p:spPr>
          <a:xfrm>
            <a:off x="389318" y="54374"/>
            <a:ext cx="83653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Energy Savings Assistance Program </a:t>
            </a:r>
            <a:r>
              <a:rPr kumimoji="0" lang="en-US" sz="1600" b="1" i="1" u="none" strike="noStrike" kern="1200" cap="none" spc="0" normalizeH="0" baseline="0" noProof="0" dirty="0">
                <a:ln>
                  <a:noFill/>
                </a:ln>
                <a:solidFill>
                  <a:prstClr val="black"/>
                </a:solidFill>
                <a:effectLst/>
                <a:uLnTx/>
                <a:uFillTx/>
                <a:latin typeface="Calibri"/>
                <a:ea typeface="+mn-ea"/>
                <a:cs typeface="+mn-cs"/>
              </a:rPr>
              <a:t>Unspent/Uncommitted ESA Funds</a:t>
            </a:r>
          </a:p>
        </p:txBody>
      </p:sp>
      <p:sp>
        <p:nvSpPr>
          <p:cNvPr id="8" name="TextBox 7">
            <a:extLst>
              <a:ext uri="{FF2B5EF4-FFF2-40B4-BE49-F238E27FC236}">
                <a16:creationId xmlns:a16="http://schemas.microsoft.com/office/drawing/2014/main" id="{56BEFA12-CD8B-462F-884C-24F7394331A6}"/>
              </a:ext>
            </a:extLst>
          </p:cNvPr>
          <p:cNvSpPr txBox="1"/>
          <p:nvPr/>
        </p:nvSpPr>
        <p:spPr>
          <a:xfrm>
            <a:off x="644876" y="852087"/>
            <a:ext cx="7854248" cy="369332"/>
          </a:xfrm>
          <a:prstGeom prst="rect">
            <a:avLst/>
          </a:prstGeom>
          <a:noFill/>
        </p:spPr>
        <p:txBody>
          <a:bodyPr wrap="square" rtlCol="0">
            <a:spAutoFit/>
          </a:bodyPr>
          <a:lstStyle/>
          <a:p>
            <a:pPr algn="ctr"/>
            <a:r>
              <a:rPr lang="en-US" b="1" dirty="0"/>
              <a:t>SCE Remaining 2009-2016 Unauthorized Unspent/Uncommitted Funds</a:t>
            </a:r>
          </a:p>
        </p:txBody>
      </p:sp>
      <p:pic>
        <p:nvPicPr>
          <p:cNvPr id="11" name="Content Placeholder 4">
            <a:extLst>
              <a:ext uri="{FF2B5EF4-FFF2-40B4-BE49-F238E27FC236}">
                <a16:creationId xmlns:a16="http://schemas.microsoft.com/office/drawing/2014/main" id="{5E854C60-8A79-4161-8D5E-79A6462526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6212113"/>
            <a:ext cx="912813" cy="557213"/>
          </a:xfrm>
          <a:prstGeom prst="rect">
            <a:avLst/>
          </a:prstGeom>
        </p:spPr>
      </p:pic>
      <p:pic>
        <p:nvPicPr>
          <p:cNvPr id="12" name="Picture 8">
            <a:extLst>
              <a:ext uri="{FF2B5EF4-FFF2-40B4-BE49-F238E27FC236}">
                <a16:creationId xmlns:a16="http://schemas.microsoft.com/office/drawing/2014/main" id="{B77DA7A0-4812-4028-A603-21211ED9802B}"/>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750" y="6303723"/>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sdlmc2p">
            <a:extLst>
              <a:ext uri="{FF2B5EF4-FFF2-40B4-BE49-F238E27FC236}">
                <a16:creationId xmlns:a16="http://schemas.microsoft.com/office/drawing/2014/main" id="{7B53104C-CA56-4A70-97D1-11A0942075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0033" y="6255682"/>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sce_logo">
            <a:hlinkClick r:id="rId6"/>
            <a:extLst>
              <a:ext uri="{FF2B5EF4-FFF2-40B4-BE49-F238E27FC236}">
                <a16:creationId xmlns:a16="http://schemas.microsoft.com/office/drawing/2014/main" id="{015CBD4F-D63E-4936-9D13-477A54A74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1508" y="6318963"/>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18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73144" y="76200"/>
            <a:ext cx="8083048" cy="523220"/>
          </a:xfrm>
          <a:prstGeom prst="rect">
            <a:avLst/>
          </a:prstGeom>
          <a:noFill/>
        </p:spPr>
        <p:txBody>
          <a:bodyPr wrap="square" rtlCol="0">
            <a:spAutoFit/>
          </a:bodyPr>
          <a:lstStyle/>
          <a:p>
            <a:r>
              <a:rPr lang="en-US" sz="2800" b="1"/>
              <a:t>Energy Savings Assistance Program </a:t>
            </a:r>
            <a:r>
              <a:rPr lang="en-US" sz="1600" i="1"/>
              <a:t>(cont’d) </a:t>
            </a:r>
            <a:r>
              <a:rPr lang="en-US" sz="1100" b="1" i="1"/>
              <a:t>Unspent/Uncommitted ESA Funds</a:t>
            </a:r>
            <a:endParaRPr lang="en-US" sz="1600" b="1" i="1">
              <a:solidFill>
                <a:srgbClr val="FF0000"/>
              </a:solidFill>
            </a:endParaRPr>
          </a:p>
        </p:txBody>
      </p:sp>
      <p:sp>
        <p:nvSpPr>
          <p:cNvPr id="154" name="Flowchart: Manual Operation 153"/>
          <p:cNvSpPr>
            <a:spLocks noChangeAspect="1"/>
          </p:cNvSpPr>
          <p:nvPr/>
        </p:nvSpPr>
        <p:spPr>
          <a:xfrm rot="1455965">
            <a:off x="834420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ight Triangle 154"/>
          <p:cNvSpPr>
            <a:spLocks noChangeAspect="1"/>
          </p:cNvSpPr>
          <p:nvPr/>
        </p:nvSpPr>
        <p:spPr>
          <a:xfrm rot="601084" flipV="1">
            <a:off x="836281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Manual Operation 155"/>
          <p:cNvSpPr>
            <a:spLocks noChangeAspect="1"/>
          </p:cNvSpPr>
          <p:nvPr/>
        </p:nvSpPr>
        <p:spPr>
          <a:xfrm rot="1455965">
            <a:off x="835485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0BE73EE-A1D5-488C-98DF-80CF7BD8CA57}"/>
              </a:ext>
            </a:extLst>
          </p:cNvPr>
          <p:cNvSpPr>
            <a:spLocks noGrp="1"/>
          </p:cNvSpPr>
          <p:nvPr>
            <p:ph type="title"/>
          </p:nvPr>
        </p:nvSpPr>
        <p:spPr>
          <a:xfrm>
            <a:off x="748074" y="324290"/>
            <a:ext cx="7554060" cy="765307"/>
          </a:xfrm>
        </p:spPr>
        <p:txBody>
          <a:bodyPr>
            <a:normAutofit/>
          </a:bodyPr>
          <a:lstStyle/>
          <a:p>
            <a:r>
              <a:rPr lang="en-US" sz="1800" b="1" dirty="0"/>
              <a:t>SDG&amp;E Remaining Unspent Uncommitted Funds</a:t>
            </a:r>
            <a:endParaRPr lang="en-US" sz="1800" b="1" dirty="0">
              <a:cs typeface="Calibri"/>
            </a:endParaRPr>
          </a:p>
        </p:txBody>
      </p:sp>
      <p:sp>
        <p:nvSpPr>
          <p:cNvPr id="5" name="Slide Number Placeholder 4">
            <a:extLst>
              <a:ext uri="{FF2B5EF4-FFF2-40B4-BE49-F238E27FC236}">
                <a16:creationId xmlns:a16="http://schemas.microsoft.com/office/drawing/2014/main" id="{D10F8ADA-F1FF-4CCB-8B0A-6BB7AEA5535B}"/>
              </a:ext>
            </a:extLst>
          </p:cNvPr>
          <p:cNvSpPr>
            <a:spLocks noGrp="1"/>
          </p:cNvSpPr>
          <p:nvPr>
            <p:ph type="sldNum" sz="quarter" idx="12"/>
          </p:nvPr>
        </p:nvSpPr>
        <p:spPr/>
        <p:txBody>
          <a:bodyPr/>
          <a:lstStyle/>
          <a:p>
            <a:fld id="{DB6F5F74-756D-4BFF-9F39-53DD698FC919}" type="slidenum">
              <a:rPr lang="en-US" smtClean="0"/>
              <a:t>4</a:t>
            </a:fld>
            <a:endParaRPr lang="en-US"/>
          </a:p>
        </p:txBody>
      </p:sp>
      <p:pic>
        <p:nvPicPr>
          <p:cNvPr id="73"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086600" y="6196284"/>
            <a:ext cx="912813" cy="557213"/>
          </a:xfrm>
        </p:spPr>
      </p:pic>
      <p:pic>
        <p:nvPicPr>
          <p:cNvPr id="70"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690" y="6328108"/>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sce_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1986" y="6337779"/>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0" descr="sdlmc2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1452" y="6239872"/>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a:extLst>
              <a:ext uri="{FF2B5EF4-FFF2-40B4-BE49-F238E27FC236}">
                <a16:creationId xmlns:a16="http://schemas.microsoft.com/office/drawing/2014/main" id="{02AFCB9A-DB85-4043-B02B-A6A8C273862F}"/>
              </a:ext>
            </a:extLst>
          </p:cNvPr>
          <p:cNvGraphicFramePr>
            <a:graphicFrameLocks noGrp="1"/>
          </p:cNvGraphicFramePr>
          <p:nvPr/>
        </p:nvGraphicFramePr>
        <p:xfrm>
          <a:off x="1066801" y="1089597"/>
          <a:ext cx="6705598" cy="5006413"/>
        </p:xfrm>
        <a:graphic>
          <a:graphicData uri="http://schemas.openxmlformats.org/drawingml/2006/table">
            <a:tbl>
              <a:tblPr/>
              <a:tblGrid>
                <a:gridCol w="2172120">
                  <a:extLst>
                    <a:ext uri="{9D8B030D-6E8A-4147-A177-3AD203B41FA5}">
                      <a16:colId xmlns:a16="http://schemas.microsoft.com/office/drawing/2014/main" val="777814354"/>
                    </a:ext>
                  </a:extLst>
                </a:gridCol>
                <a:gridCol w="806317">
                  <a:extLst>
                    <a:ext uri="{9D8B030D-6E8A-4147-A177-3AD203B41FA5}">
                      <a16:colId xmlns:a16="http://schemas.microsoft.com/office/drawing/2014/main" val="3154854876"/>
                    </a:ext>
                  </a:extLst>
                </a:gridCol>
                <a:gridCol w="789862">
                  <a:extLst>
                    <a:ext uri="{9D8B030D-6E8A-4147-A177-3AD203B41FA5}">
                      <a16:colId xmlns:a16="http://schemas.microsoft.com/office/drawing/2014/main" val="1115133212"/>
                    </a:ext>
                  </a:extLst>
                </a:gridCol>
                <a:gridCol w="806317">
                  <a:extLst>
                    <a:ext uri="{9D8B030D-6E8A-4147-A177-3AD203B41FA5}">
                      <a16:colId xmlns:a16="http://schemas.microsoft.com/office/drawing/2014/main" val="2945613010"/>
                    </a:ext>
                  </a:extLst>
                </a:gridCol>
                <a:gridCol w="946189">
                  <a:extLst>
                    <a:ext uri="{9D8B030D-6E8A-4147-A177-3AD203B41FA5}">
                      <a16:colId xmlns:a16="http://schemas.microsoft.com/office/drawing/2014/main" val="1177741082"/>
                    </a:ext>
                  </a:extLst>
                </a:gridCol>
                <a:gridCol w="394931">
                  <a:extLst>
                    <a:ext uri="{9D8B030D-6E8A-4147-A177-3AD203B41FA5}">
                      <a16:colId xmlns:a16="http://schemas.microsoft.com/office/drawing/2014/main" val="3524011233"/>
                    </a:ext>
                  </a:extLst>
                </a:gridCol>
                <a:gridCol w="394931">
                  <a:extLst>
                    <a:ext uri="{9D8B030D-6E8A-4147-A177-3AD203B41FA5}">
                      <a16:colId xmlns:a16="http://schemas.microsoft.com/office/drawing/2014/main" val="2266338544"/>
                    </a:ext>
                  </a:extLst>
                </a:gridCol>
                <a:gridCol w="394931">
                  <a:extLst>
                    <a:ext uri="{9D8B030D-6E8A-4147-A177-3AD203B41FA5}">
                      <a16:colId xmlns:a16="http://schemas.microsoft.com/office/drawing/2014/main" val="473777233"/>
                    </a:ext>
                  </a:extLst>
                </a:gridCol>
              </a:tblGrid>
              <a:tr h="197319">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s-ES" sz="800" b="1" i="0" u="none" strike="noStrike" dirty="0">
                          <a:solidFill>
                            <a:srgbClr val="000000"/>
                          </a:solidFill>
                          <a:effectLst/>
                          <a:latin typeface="Arial"/>
                        </a:rPr>
                        <a:t>Total ESA (Table 1 + 1A)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09051091"/>
                  </a:ext>
                </a:extLst>
              </a:tr>
              <a:tr h="302862">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a:rPr>
                        <a:t>Authorized Budget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a:rPr>
                        <a:t>Spent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a:rPr>
                        <a:t>Remaining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59873601"/>
                  </a:ext>
                </a:extLst>
              </a:tr>
              <a:tr h="151432">
                <a:tc>
                  <a:txBody>
                    <a:bodyPr/>
                    <a:lstStyle/>
                    <a:p>
                      <a:pPr algn="l" fontAlgn="b"/>
                      <a:r>
                        <a:rPr lang="en-US" sz="800" b="1" i="0" u="none" strike="noStrike" dirty="0">
                          <a:solidFill>
                            <a:srgbClr val="000000"/>
                          </a:solidFill>
                          <a:effectLst/>
                          <a:latin typeface="Arial"/>
                        </a:rPr>
                        <a:t>PY 2017 [2]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$34,313,691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$17,996,715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$16,316,976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67110651"/>
                  </a:ext>
                </a:extLst>
              </a:tr>
              <a:tr h="151432">
                <a:tc>
                  <a:txBody>
                    <a:bodyPr/>
                    <a:lstStyle/>
                    <a:p>
                      <a:pPr algn="l" fontAlgn="b"/>
                      <a:r>
                        <a:rPr lang="en-US" sz="800" b="1" i="0" u="none" strike="noStrike" dirty="0">
                          <a:solidFill>
                            <a:srgbClr val="000000"/>
                          </a:solidFill>
                          <a:effectLst/>
                          <a:latin typeface="Arial"/>
                        </a:rPr>
                        <a:t>PY 2018 [2]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$33,744,223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$22,896,182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$10,848,041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41506815"/>
                  </a:ext>
                </a:extLst>
              </a:tr>
              <a:tr h="151432">
                <a:tc>
                  <a:txBody>
                    <a:bodyPr/>
                    <a:lstStyle/>
                    <a:p>
                      <a:pPr algn="l" fontAlgn="b"/>
                      <a:r>
                        <a:rPr lang="en-US" sz="800" b="1" i="0" u="none" strike="noStrike" dirty="0">
                          <a:solidFill>
                            <a:srgbClr val="000000"/>
                          </a:solidFill>
                          <a:effectLst/>
                          <a:latin typeface="Arial"/>
                        </a:rPr>
                        <a:t>PY 2019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$34,652,791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$19,084,426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$15,568,365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24594925"/>
                  </a:ext>
                </a:extLst>
              </a:tr>
              <a:tr h="151432">
                <a:tc>
                  <a:txBody>
                    <a:bodyPr/>
                    <a:lstStyle/>
                    <a:p>
                      <a:pPr algn="l" fontAlgn="b"/>
                      <a:r>
                        <a:rPr lang="en-US" sz="800" b="1" i="0" u="none" strike="noStrike" dirty="0">
                          <a:solidFill>
                            <a:srgbClr val="000000"/>
                          </a:solidFill>
                          <a:effectLst/>
                          <a:latin typeface="Arial"/>
                        </a:rPr>
                        <a:t>PY 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$35,509,153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a:rPr>
                        <a:t>TBD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a:rPr>
                        <a:t>TBD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639307957"/>
                  </a:ext>
                </a:extLst>
              </a:tr>
              <a:tr h="151432">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39029681"/>
                  </a:ext>
                </a:extLst>
              </a:tr>
              <a:tr h="197319">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es-ES" sz="800" b="1" i="0" u="none" strike="noStrike" dirty="0">
                          <a:solidFill>
                            <a:srgbClr val="000000"/>
                          </a:solidFill>
                          <a:effectLst/>
                          <a:latin typeface="Arial"/>
                        </a:rPr>
                        <a:t>Total ESA (Table 1 + 1A)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33776611"/>
                  </a:ext>
                </a:extLst>
              </a:tr>
              <a:tr h="605723">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dirty="0">
                          <a:solidFill>
                            <a:srgbClr val="000000"/>
                          </a:solidFill>
                          <a:effectLst/>
                          <a:latin typeface="Arial"/>
                        </a:rPr>
                        <a:t>Revenues Collected in Rates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a:rPr>
                        <a:t>Interest Earned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a:rPr>
                        <a:t>Program Year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effectLst/>
                          <a:latin typeface="Arial"/>
                        </a:rPr>
                        <a:t>Current Year Unspent, Uncommitted, Collected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77736747"/>
                  </a:ext>
                </a:extLst>
              </a:tr>
              <a:tr h="151432">
                <a:tc>
                  <a:txBody>
                    <a:bodyPr/>
                    <a:lstStyle/>
                    <a:p>
                      <a:pPr algn="l" fontAlgn="b"/>
                      <a:r>
                        <a:rPr lang="en-US" sz="800" b="1" i="0" u="none" strike="noStrike" dirty="0">
                          <a:solidFill>
                            <a:srgbClr val="000000"/>
                          </a:solidFill>
                          <a:effectLst/>
                          <a:latin typeface="Arial"/>
                        </a:rPr>
                        <a:t>PY 2009-16 [5]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$10,362,880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12908017"/>
                  </a:ext>
                </a:extLst>
              </a:tr>
              <a:tr h="151432">
                <a:tc>
                  <a:txBody>
                    <a:bodyPr/>
                    <a:lstStyle/>
                    <a:p>
                      <a:pPr algn="l" fontAlgn="b"/>
                      <a:r>
                        <a:rPr lang="en-US" sz="800" b="1" i="0" u="none" strike="noStrike" dirty="0">
                          <a:solidFill>
                            <a:srgbClr val="000000"/>
                          </a:solidFill>
                          <a:effectLst/>
                          <a:latin typeface="Arial"/>
                        </a:rPr>
                        <a:t>PY 2017 [6]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solidFill>
                            <a:srgbClr val="000000"/>
                          </a:solidFill>
                          <a:effectLst/>
                          <a:latin typeface="Arial"/>
                        </a:rPr>
                        <a:t>$22,351,356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$256,588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$17,485,110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$5,122,834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18288559"/>
                  </a:ext>
                </a:extLst>
              </a:tr>
              <a:tr h="151432">
                <a:tc>
                  <a:txBody>
                    <a:bodyPr/>
                    <a:lstStyle/>
                    <a:p>
                      <a:pPr algn="l" fontAlgn="b"/>
                      <a:r>
                        <a:rPr lang="en-US" sz="800" b="1" i="0" u="none" strike="noStrike" dirty="0">
                          <a:solidFill>
                            <a:srgbClr val="000000"/>
                          </a:solidFill>
                          <a:effectLst/>
                          <a:latin typeface="Arial"/>
                        </a:rPr>
                        <a:t>PY 2018 [6]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solidFill>
                            <a:srgbClr val="000000"/>
                          </a:solidFill>
                          <a:effectLst/>
                          <a:latin typeface="Arial"/>
                        </a:rPr>
                        <a:t>$31,323,325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$655,589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$23,347,010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$8,631,904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610958"/>
                  </a:ext>
                </a:extLst>
              </a:tr>
              <a:tr h="151432">
                <a:tc>
                  <a:txBody>
                    <a:bodyPr/>
                    <a:lstStyle/>
                    <a:p>
                      <a:pPr algn="l" fontAlgn="b"/>
                      <a:r>
                        <a:rPr lang="en-US" sz="800" b="1" i="0" u="none" strike="noStrike" dirty="0">
                          <a:solidFill>
                            <a:srgbClr val="000000"/>
                          </a:solidFill>
                          <a:effectLst/>
                          <a:latin typeface="Arial"/>
                        </a:rPr>
                        <a:t>PY 2019 [6]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800" b="0" i="0" u="none" strike="noStrike" dirty="0">
                          <a:solidFill>
                            <a:srgbClr val="000000"/>
                          </a:solidFill>
                          <a:effectLst/>
                          <a:latin typeface="Arial"/>
                        </a:rPr>
                        <a:t>$11,637,433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$768,324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$18,198,522 </a:t>
                      </a:r>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($5,792,765)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11407818"/>
                  </a:ext>
                </a:extLst>
              </a:tr>
              <a:tr h="151432">
                <a:tc>
                  <a:txBody>
                    <a:bodyPr/>
                    <a:lstStyle/>
                    <a:p>
                      <a:pPr algn="l" fontAlgn="b"/>
                      <a:r>
                        <a:rPr lang="en-US" sz="800" b="1" i="0" u="none" strike="noStrike" dirty="0">
                          <a:solidFill>
                            <a:srgbClr val="000000"/>
                          </a:solidFill>
                          <a:effectLst/>
                          <a:latin typeface="Arial"/>
                        </a:rPr>
                        <a:t>PY 2020 Amortization [7]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($4,000,000)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44710604"/>
                  </a:ext>
                </a:extLst>
              </a:tr>
              <a:tr h="201909">
                <a:tc>
                  <a:txBody>
                    <a:bodyPr/>
                    <a:lstStyle/>
                    <a:p>
                      <a:pPr algn="l" fontAlgn="b"/>
                      <a:r>
                        <a:rPr lang="en-US" sz="800" b="1" i="0" u="none" strike="noStrike" dirty="0">
                          <a:solidFill>
                            <a:srgbClr val="000000"/>
                          </a:solidFill>
                          <a:effectLst/>
                          <a:latin typeface="Arial"/>
                        </a:rPr>
                        <a:t>Remaining Unspent Uncommitted Funds</a:t>
                      </a: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dirty="0">
                          <a:solidFill>
                            <a:srgbClr val="000000"/>
                          </a:solidFill>
                          <a:effectLst/>
                          <a:latin typeface="Arial"/>
                        </a:rPr>
                        <a:t>$14,324,853 </a:t>
                      </a:r>
                      <a:endParaRPr lang="en-US" sz="800" b="1" i="0" u="none" strike="noStrike">
                        <a:solidFill>
                          <a:srgbClr val="000000"/>
                        </a:solidFill>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31311571"/>
                  </a:ext>
                </a:extLst>
              </a:tr>
              <a:tr h="156019">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07158188"/>
                  </a:ext>
                </a:extLst>
              </a:tr>
              <a:tr h="151432">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2651700"/>
                  </a:ext>
                </a:extLst>
              </a:tr>
              <a:tr h="151432">
                <a:tc gridSpan="4">
                  <a:txBody>
                    <a:bodyPr/>
                    <a:lstStyle/>
                    <a:p>
                      <a:pPr algn="l" fontAlgn="b"/>
                      <a:r>
                        <a:rPr lang="en-US" sz="800" b="0" i="0" u="none" strike="noStrike" dirty="0">
                          <a:solidFill>
                            <a:srgbClr val="000000"/>
                          </a:solidFill>
                          <a:effectLst/>
                          <a:latin typeface="Arial"/>
                        </a:rPr>
                        <a:t>[1] Commission disposition letter authorized funding in SDG&amp;E Advice Letter 3250-E2688-G.</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31967178"/>
                  </a:ext>
                </a:extLst>
              </a:tr>
              <a:tr h="307451">
                <a:tc gridSpan="8">
                  <a:txBody>
                    <a:bodyPr/>
                    <a:lstStyle/>
                    <a:p>
                      <a:pPr algn="l" fontAlgn="b"/>
                      <a:r>
                        <a:rPr lang="en-US" sz="800" b="0" i="0" u="none" strike="noStrike" dirty="0">
                          <a:solidFill>
                            <a:srgbClr val="000000"/>
                          </a:solidFill>
                          <a:effectLst/>
                          <a:latin typeface="Arial"/>
                        </a:rPr>
                        <a:t>[2] Unspent-Uncommitted funds from 2017 and 2018 were used to offset the 2019 ESA revenue requirements for electric ($10M) and gas ($10M) customers, as directed by the CPUC (SDG&amp;E Advice Letters 3280-E and 2713-G).</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6470532"/>
                  </a:ext>
                </a:extLst>
              </a:tr>
              <a:tr h="151432">
                <a:tc gridSpan="3">
                  <a:txBody>
                    <a:bodyPr/>
                    <a:lstStyle/>
                    <a:p>
                      <a:pPr algn="l" fontAlgn="b"/>
                      <a:r>
                        <a:rPr lang="en-US" sz="800" b="0" i="0" u="none" strike="noStrike" dirty="0">
                          <a:solidFill>
                            <a:srgbClr val="000000"/>
                          </a:solidFill>
                          <a:effectLst/>
                          <a:latin typeface="Arial"/>
                        </a:rPr>
                        <a:t>[3] Expenses as reflected on Annual Reports (includes manual adjustments).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73054289"/>
                  </a:ext>
                </a:extLst>
              </a:tr>
              <a:tr h="151432">
                <a:tc gridSpan="5">
                  <a:txBody>
                    <a:bodyPr/>
                    <a:lstStyle/>
                    <a:p>
                      <a:pPr algn="l" fontAlgn="b"/>
                      <a:r>
                        <a:rPr lang="en-US" sz="800" b="0" i="0" u="none" strike="noStrike" dirty="0">
                          <a:solidFill>
                            <a:srgbClr val="000000"/>
                          </a:solidFill>
                          <a:effectLst/>
                          <a:latin typeface="Arial"/>
                        </a:rPr>
                        <a:t>[4] Updated to reflect expenses as reported in the 2019 Low Income Annual Report filed on May 1, 2020.</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606979309"/>
                  </a:ext>
                </a:extLst>
              </a:tr>
              <a:tr h="468058">
                <a:tc gridSpan="8">
                  <a:txBody>
                    <a:bodyPr/>
                    <a:lstStyle/>
                    <a:p>
                      <a:pPr algn="l" fontAlgn="b"/>
                      <a:r>
                        <a:rPr lang="en-US" sz="800" b="0" i="0" u="none" strike="noStrike" dirty="0">
                          <a:solidFill>
                            <a:srgbClr val="000000"/>
                          </a:solidFill>
                          <a:effectLst/>
                          <a:latin typeface="Arial"/>
                        </a:rPr>
                        <a:t>[5] SDG&amp;E's unspent/over collected funds at the end of 2016 totaled $23,322,672.  Resolution E-4884 authorized $12,959,793 to be used in the 2017-2020 budget cycle.  Unspent carryover funds from PY2017 and PY2018 were redistribution to PY2019 as authorized in SDG&amp;E Advice Letter 3250-#/2688-G.</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6594249"/>
                  </a:ext>
                </a:extLst>
              </a:tr>
              <a:tr h="151432">
                <a:tc gridSpan="4">
                  <a:txBody>
                    <a:bodyPr/>
                    <a:lstStyle/>
                    <a:p>
                      <a:pPr algn="l" fontAlgn="b"/>
                      <a:r>
                        <a:rPr lang="en-US" sz="800" b="0" i="0" u="none" strike="noStrike" dirty="0">
                          <a:solidFill>
                            <a:srgbClr val="000000"/>
                          </a:solidFill>
                          <a:effectLst/>
                          <a:latin typeface="Arial"/>
                        </a:rPr>
                        <a:t>[6] Expenses as reflected in balancing accounts (does not include manual adjustments).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endParaRPr lang="en-US" sz="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5321382"/>
                  </a:ext>
                </a:extLst>
              </a:tr>
              <a:tr h="298273">
                <a:tc gridSpan="8">
                  <a:txBody>
                    <a:bodyPr/>
                    <a:lstStyle/>
                    <a:p>
                      <a:pPr algn="l" fontAlgn="b"/>
                      <a:r>
                        <a:rPr lang="en-US" sz="800" b="0" i="0" u="none" strike="noStrike" dirty="0">
                          <a:solidFill>
                            <a:srgbClr val="000000"/>
                          </a:solidFill>
                          <a:effectLst/>
                          <a:latin typeface="Arial"/>
                        </a:rPr>
                        <a:t>[7] Unspent-Uncommitted funds from 2019 were used to offset the 2020 ESA revenue requirements for electric ($2M) and gas ($2M) customers, as directed by the CPUC (SDG&amp;E Advice Letters 3440-E and 2815-G).</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8300061"/>
                  </a:ext>
                </a:extLst>
              </a:tr>
            </a:tbl>
          </a:graphicData>
        </a:graphic>
      </p:graphicFrame>
    </p:spTree>
    <p:extLst>
      <p:ext uri="{BB962C8B-B14F-4D97-AF65-F5344CB8AC3E}">
        <p14:creationId xmlns:p14="http://schemas.microsoft.com/office/powerpoint/2010/main" val="200720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487001" y="238147"/>
            <a:ext cx="83653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Energy Savings Assistance Program </a:t>
            </a:r>
            <a:r>
              <a:rPr kumimoji="0" lang="en-US" sz="1600" b="1" i="1" u="none" strike="noStrike" kern="1200" cap="none" spc="0" normalizeH="0" baseline="0" noProof="0" dirty="0">
                <a:ln>
                  <a:noFill/>
                </a:ln>
                <a:solidFill>
                  <a:prstClr val="black"/>
                </a:solidFill>
                <a:effectLst/>
                <a:uLnTx/>
                <a:uFillTx/>
                <a:latin typeface="Calibri"/>
                <a:ea typeface="+mn-ea"/>
                <a:cs typeface="+mn-cs"/>
              </a:rPr>
              <a:t>Unspent/Uncommitted ESA Funds</a:t>
            </a:r>
            <a:endParaRPr kumimoji="0" lang="en-US" sz="1600" b="1" i="1" u="none" strike="noStrike" kern="1200" cap="none" spc="0" normalizeH="0" baseline="0" noProof="0" dirty="0">
              <a:ln>
                <a:noFill/>
              </a:ln>
              <a:solidFill>
                <a:srgbClr val="FF0000"/>
              </a:solidFill>
              <a:effectLst/>
              <a:uLnTx/>
              <a:uFillTx/>
              <a:latin typeface="Calibri"/>
              <a:ea typeface="+mn-ea"/>
              <a:cs typeface="+mn-cs"/>
            </a:endParaRPr>
          </a:p>
        </p:txBody>
      </p:sp>
      <p:sp>
        <p:nvSpPr>
          <p:cNvPr id="154" name="Flowchart: Manual Operation 153"/>
          <p:cNvSpPr>
            <a:spLocks noChangeAspect="1"/>
          </p:cNvSpPr>
          <p:nvPr/>
        </p:nvSpPr>
        <p:spPr>
          <a:xfrm rot="1455965">
            <a:off x="834420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5" name="Right Triangle 154"/>
          <p:cNvSpPr>
            <a:spLocks noChangeAspect="1"/>
          </p:cNvSpPr>
          <p:nvPr/>
        </p:nvSpPr>
        <p:spPr>
          <a:xfrm rot="601084" flipV="1">
            <a:off x="836281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6" name="Flowchart: Manual Operation 155"/>
          <p:cNvSpPr>
            <a:spLocks noChangeAspect="1"/>
          </p:cNvSpPr>
          <p:nvPr/>
        </p:nvSpPr>
        <p:spPr>
          <a:xfrm rot="1455965">
            <a:off x="835485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F0BE73EE-A1D5-488C-98DF-80CF7BD8CA57}"/>
              </a:ext>
            </a:extLst>
          </p:cNvPr>
          <p:cNvSpPr>
            <a:spLocks noGrp="1"/>
          </p:cNvSpPr>
          <p:nvPr>
            <p:ph type="title"/>
          </p:nvPr>
        </p:nvSpPr>
        <p:spPr>
          <a:xfrm>
            <a:off x="888254" y="719508"/>
            <a:ext cx="7554060" cy="765307"/>
          </a:xfrm>
        </p:spPr>
        <p:txBody>
          <a:bodyPr>
            <a:normAutofit/>
          </a:bodyPr>
          <a:lstStyle/>
          <a:p>
            <a:r>
              <a:rPr lang="en-US" sz="1800" b="1" dirty="0">
                <a:solidFill>
                  <a:schemeClr val="tx2"/>
                </a:solidFill>
              </a:rPr>
              <a:t>SoCalGas Remaining Unspent Funds</a:t>
            </a:r>
          </a:p>
        </p:txBody>
      </p:sp>
      <p:sp>
        <p:nvSpPr>
          <p:cNvPr id="5" name="Slide Number Placeholder 4">
            <a:extLst>
              <a:ext uri="{FF2B5EF4-FFF2-40B4-BE49-F238E27FC236}">
                <a16:creationId xmlns:a16="http://schemas.microsoft.com/office/drawing/2014/main" id="{D10F8ADA-F1FF-4CCB-8B0A-6BB7AEA553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F5F74-756D-4BFF-9F39-53DD698FC9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3"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182394" y="6202028"/>
            <a:ext cx="912813" cy="557213"/>
          </a:xfrm>
        </p:spPr>
      </p:pic>
      <p:pic>
        <p:nvPicPr>
          <p:cNvPr id="70"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6352096"/>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sce_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303586"/>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0" descr="sdlmc2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6245597"/>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6F70EBA-6759-4F34-8B5F-F26A33277DF8}"/>
              </a:ext>
            </a:extLst>
          </p:cNvPr>
          <p:cNvPicPr>
            <a:picLocks noChangeAspect="1"/>
          </p:cNvPicPr>
          <p:nvPr/>
        </p:nvPicPr>
        <p:blipFill>
          <a:blip r:embed="rId8"/>
          <a:stretch>
            <a:fillRect/>
          </a:stretch>
        </p:blipFill>
        <p:spPr>
          <a:xfrm>
            <a:off x="304800" y="1343513"/>
            <a:ext cx="8255746" cy="4430690"/>
          </a:xfrm>
          <a:prstGeom prst="rect">
            <a:avLst/>
          </a:prstGeom>
        </p:spPr>
      </p:pic>
    </p:spTree>
    <p:extLst>
      <p:ext uri="{BB962C8B-B14F-4D97-AF65-F5344CB8AC3E}">
        <p14:creationId xmlns:p14="http://schemas.microsoft.com/office/powerpoint/2010/main" val="87748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73143" y="156189"/>
            <a:ext cx="8365363" cy="523220"/>
          </a:xfrm>
          <a:prstGeom prst="rect">
            <a:avLst/>
          </a:prstGeom>
          <a:noFill/>
        </p:spPr>
        <p:txBody>
          <a:bodyPr wrap="square" rtlCol="0">
            <a:spAutoFit/>
          </a:bodyPr>
          <a:lstStyle/>
          <a:p>
            <a:r>
              <a:rPr lang="en-US" sz="2800" b="1" dirty="0">
                <a:cs typeface="Arial" panose="020B0604020202020204" pitchFamily="34" charset="0"/>
              </a:rPr>
              <a:t>Energy Savings Assistance Program </a:t>
            </a:r>
            <a:r>
              <a:rPr lang="en-US" sz="1600" b="1" i="1" dirty="0">
                <a:solidFill>
                  <a:prstClr val="black"/>
                </a:solidFill>
              </a:rPr>
              <a:t>Unspent/Uncommitted ESA Funds</a:t>
            </a:r>
            <a:endParaRPr lang="en-US" sz="1600" dirty="0">
              <a:solidFill>
                <a:srgbClr val="FF0000"/>
              </a:solidFill>
              <a:cs typeface="Arial" panose="020B0604020202020204" pitchFamily="34" charset="0"/>
            </a:endParaRPr>
          </a:p>
        </p:txBody>
      </p:sp>
      <p:sp>
        <p:nvSpPr>
          <p:cNvPr id="114" name="Flowchart: Manual Operation 113"/>
          <p:cNvSpPr>
            <a:spLocks noChangeAspect="1"/>
          </p:cNvSpPr>
          <p:nvPr/>
        </p:nvSpPr>
        <p:spPr>
          <a:xfrm rot="1455965">
            <a:off x="6830846" y="341592"/>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5" name="Right Triangle 114"/>
          <p:cNvSpPr>
            <a:spLocks noChangeAspect="1"/>
          </p:cNvSpPr>
          <p:nvPr/>
        </p:nvSpPr>
        <p:spPr>
          <a:xfrm rot="601084" flipV="1">
            <a:off x="6849455" y="454850"/>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2" name="Flowchart: Manual Operation 121"/>
          <p:cNvSpPr>
            <a:spLocks noChangeAspect="1"/>
          </p:cNvSpPr>
          <p:nvPr/>
        </p:nvSpPr>
        <p:spPr>
          <a:xfrm rot="1455965">
            <a:off x="7133023" y="341591"/>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Right Triangle 122"/>
          <p:cNvSpPr>
            <a:spLocks noChangeAspect="1"/>
          </p:cNvSpPr>
          <p:nvPr/>
        </p:nvSpPr>
        <p:spPr>
          <a:xfrm rot="601084" flipV="1">
            <a:off x="7151632" y="454849"/>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Flowchart: Manual Operation 129"/>
          <p:cNvSpPr>
            <a:spLocks noChangeAspect="1"/>
          </p:cNvSpPr>
          <p:nvPr/>
        </p:nvSpPr>
        <p:spPr>
          <a:xfrm rot="1455965">
            <a:off x="7437224" y="343365"/>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9" name="Right Triangle 138"/>
          <p:cNvSpPr>
            <a:spLocks noChangeAspect="1"/>
          </p:cNvSpPr>
          <p:nvPr/>
        </p:nvSpPr>
        <p:spPr>
          <a:xfrm rot="601084" flipV="1">
            <a:off x="7753642" y="456621"/>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7" name="Right Triangle 146"/>
          <p:cNvSpPr>
            <a:spLocks noChangeAspect="1"/>
          </p:cNvSpPr>
          <p:nvPr/>
        </p:nvSpPr>
        <p:spPr>
          <a:xfrm rot="601084" flipV="1">
            <a:off x="806168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0" name="Flowchart: Manual Operation 169"/>
          <p:cNvSpPr>
            <a:spLocks noChangeAspect="1"/>
          </p:cNvSpPr>
          <p:nvPr/>
        </p:nvSpPr>
        <p:spPr>
          <a:xfrm rot="1455965">
            <a:off x="6517074"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Right Triangle 170"/>
          <p:cNvSpPr>
            <a:spLocks noChangeAspect="1"/>
          </p:cNvSpPr>
          <p:nvPr/>
        </p:nvSpPr>
        <p:spPr>
          <a:xfrm rot="601084" flipV="1">
            <a:off x="6535683"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E9A7381D-13D9-443E-8D54-3CF2399C2B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F5F74-756D-4BFF-9F39-53DD698FC9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4"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86" y="6347384"/>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descr="sce_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682" y="6347384"/>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0" descr="sdlmc2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4519" y="6293230"/>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Content Placeholder 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7220719" y="6234468"/>
            <a:ext cx="912279" cy="556490"/>
          </a:xfrm>
        </p:spPr>
      </p:pic>
      <p:graphicFrame>
        <p:nvGraphicFramePr>
          <p:cNvPr id="26" name="Table 25">
            <a:extLst>
              <a:ext uri="{FF2B5EF4-FFF2-40B4-BE49-F238E27FC236}">
                <a16:creationId xmlns:a16="http://schemas.microsoft.com/office/drawing/2014/main" id="{9145895F-B87B-4305-9F91-82DDFA55CC41}"/>
              </a:ext>
            </a:extLst>
          </p:cNvPr>
          <p:cNvGraphicFramePr>
            <a:graphicFrameLocks noGrp="1"/>
          </p:cNvGraphicFramePr>
          <p:nvPr>
            <p:extLst>
              <p:ext uri="{D42A27DB-BD31-4B8C-83A1-F6EECF244321}">
                <p14:modId xmlns:p14="http://schemas.microsoft.com/office/powerpoint/2010/main" val="2707364758"/>
              </p:ext>
            </p:extLst>
          </p:nvPr>
        </p:nvGraphicFramePr>
        <p:xfrm>
          <a:off x="601393" y="557090"/>
          <a:ext cx="7708861" cy="5650081"/>
        </p:xfrm>
        <a:graphic>
          <a:graphicData uri="http://schemas.openxmlformats.org/drawingml/2006/table">
            <a:tbl>
              <a:tblPr firstRow="1" bandRow="1">
                <a:tableStyleId>{3B4B98B0-60AC-42C2-AFA5-B58CD77FA1E5}</a:tableStyleId>
              </a:tblPr>
              <a:tblGrid>
                <a:gridCol w="944467">
                  <a:extLst>
                    <a:ext uri="{9D8B030D-6E8A-4147-A177-3AD203B41FA5}">
                      <a16:colId xmlns:a16="http://schemas.microsoft.com/office/drawing/2014/main" val="20000"/>
                    </a:ext>
                  </a:extLst>
                </a:gridCol>
                <a:gridCol w="6764394">
                  <a:extLst>
                    <a:ext uri="{9D8B030D-6E8A-4147-A177-3AD203B41FA5}">
                      <a16:colId xmlns:a16="http://schemas.microsoft.com/office/drawing/2014/main" val="20002"/>
                    </a:ext>
                  </a:extLst>
                </a:gridCol>
              </a:tblGrid>
              <a:tr h="335151">
                <a:tc gridSpan="2">
                  <a:txBody>
                    <a:bodyPr/>
                    <a:lstStyle/>
                    <a:p>
                      <a:pPr algn="ctr"/>
                      <a:r>
                        <a:rPr lang="en-US" sz="1600" dirty="0">
                          <a:solidFill>
                            <a:schemeClr val="tx2"/>
                          </a:solidFill>
                        </a:rPr>
                        <a:t>Top Two Drivers for Unspent Funds</a:t>
                      </a:r>
                    </a:p>
                  </a:txBody>
                  <a:tcPr anchor="b"/>
                </a:tc>
                <a:tc hMerge="1">
                  <a:txBody>
                    <a:bodyPr/>
                    <a:lstStyle/>
                    <a:p>
                      <a:endParaRPr lang="en-US" dirty="0"/>
                    </a:p>
                  </a:txBody>
                  <a:tcPr/>
                </a:tc>
                <a:extLst>
                  <a:ext uri="{0D108BD9-81ED-4DB2-BD59-A6C34878D82A}">
                    <a16:rowId xmlns:a16="http://schemas.microsoft.com/office/drawing/2014/main" val="10000"/>
                  </a:ext>
                </a:extLst>
              </a:tr>
              <a:tr h="299013">
                <a:tc>
                  <a:txBody>
                    <a:bodyPr/>
                    <a:lstStyle/>
                    <a:p>
                      <a:pPr algn="ctr"/>
                      <a:r>
                        <a:rPr lang="en-US" sz="1400" b="1" dirty="0"/>
                        <a:t>IOU</a:t>
                      </a:r>
                    </a:p>
                  </a:txBody>
                  <a:tcPr anchor="b"/>
                </a:tc>
                <a:tc>
                  <a:txBody>
                    <a:bodyPr/>
                    <a:lstStyle/>
                    <a:p>
                      <a:pPr algn="ctr"/>
                      <a:r>
                        <a:rPr lang="en-US" sz="1400" b="1" dirty="0"/>
                        <a:t>Drivers</a:t>
                      </a:r>
                    </a:p>
                  </a:txBody>
                  <a:tcPr anchor="b"/>
                </a:tc>
                <a:extLst>
                  <a:ext uri="{0D108BD9-81ED-4DB2-BD59-A6C34878D82A}">
                    <a16:rowId xmlns:a16="http://schemas.microsoft.com/office/drawing/2014/main" val="10001"/>
                  </a:ext>
                </a:extLst>
              </a:tr>
              <a:tr h="1805007">
                <a:tc>
                  <a:txBody>
                    <a:bodyPr/>
                    <a:lstStyle/>
                    <a:p>
                      <a:pPr algn="ctr" fontAlgn="b"/>
                      <a:r>
                        <a:rPr lang="en-US" sz="1200" b="0" i="0" u="none" strike="noStrike" dirty="0">
                          <a:solidFill>
                            <a:schemeClr val="tx1"/>
                          </a:solidFill>
                          <a:effectLst/>
                          <a:latin typeface="+mn-lt"/>
                        </a:rPr>
                        <a:t>PG&amp;E</a:t>
                      </a:r>
                    </a:p>
                  </a:txBody>
                  <a:tcPr marL="9525" marR="9525" marT="9525" marB="0"/>
                </a:tc>
                <a:tc>
                  <a:txBody>
                    <a:bodyPr/>
                    <a:lstStyle/>
                    <a:p>
                      <a:pPr marL="228600" indent="-228600" algn="l" fontAlgn="b">
                        <a:spcAft>
                          <a:spcPts val="600"/>
                        </a:spcAft>
                        <a:buFont typeface="+mj-lt"/>
                        <a:buAutoNum type="arabicPeriod"/>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cs typeface="+mn-cs"/>
                        </a:rPr>
                        <a:t>Authorized PY2017-18 (Table 1) Unspent Funds were carried forward to 2019:  ESA budget under spent due to not meeting homes treated goals in 2017-2018, and over estimation of measures to be installed.  We’ve onboarded additional contractors and anticipate addressing the delta in homes treated in 2019 and 2020.</a:t>
                      </a:r>
                    </a:p>
                    <a:p>
                      <a:pPr marL="228600" indent="-228600" algn="l" fontAlgn="b">
                        <a:spcAft>
                          <a:spcPts val="600"/>
                        </a:spcAft>
                        <a:buFont typeface="+mj-lt"/>
                        <a:buAutoNum type="arabicPeriod"/>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cs typeface="+mn-cs"/>
                        </a:rPr>
                        <a:t>2009-2016 Unspent Funds committed for ESA 2017-2020 through Conforming and Mid-Cycle Advice Letters (Table 1A): 1. </a:t>
                      </a:r>
                      <a:r>
                        <a:rPr lang="en-US" sz="1100" b="0" i="0" u="none" strike="noStrike" kern="1200" cap="none" spc="0" normalizeH="0" baseline="0" noProof="0" dirty="0">
                          <a:ln>
                            <a:noFill/>
                          </a:ln>
                          <a:solidFill>
                            <a:schemeClr val="tx1"/>
                          </a:solidFill>
                          <a:effectLst/>
                          <a:uLnTx/>
                          <a:uFillTx/>
                          <a:latin typeface="+mn-lt"/>
                          <a:cs typeface="+mn-cs"/>
                        </a:rPr>
                        <a:t>Delayed launch of new measures pending 2018 Mid-Cycle Advice Letter Filing Resolution.  </a:t>
                      </a:r>
                      <a:r>
                        <a:rPr kumimoji="0" lang="en-US" sz="1100" b="0" i="0" u="none" strike="noStrike" kern="1200" cap="none" spc="0" normalizeH="0" baseline="0" noProof="0" dirty="0">
                          <a:ln>
                            <a:noFill/>
                          </a:ln>
                          <a:solidFill>
                            <a:schemeClr val="tx1"/>
                          </a:solidFill>
                          <a:effectLst/>
                          <a:uLnTx/>
                          <a:uFillTx/>
                          <a:latin typeface="+mn-lt"/>
                          <a:cs typeface="+mn-cs"/>
                        </a:rPr>
                        <a:t>2.</a:t>
                      </a:r>
                      <a:r>
                        <a:rPr lang="en-US" sz="1100" b="0" i="0" u="none" strike="noStrike" kern="1200" cap="none" spc="0" normalizeH="0" baseline="0" noProof="0" dirty="0">
                          <a:ln>
                            <a:noFill/>
                          </a:ln>
                          <a:solidFill>
                            <a:schemeClr val="tx1"/>
                          </a:solidFill>
                          <a:effectLst/>
                          <a:uLnTx/>
                          <a:uFillTx/>
                          <a:latin typeface="+mn-lt"/>
                          <a:cs typeface="+mn-cs"/>
                        </a:rPr>
                        <a:t> Delayed start installing measures for </a:t>
                      </a: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cs typeface="+mn-cs"/>
                        </a:rPr>
                        <a:t>Multi-Family Common Area Measure (CAM) as a result of transitioning to a deemed measures program based on options provided by Energy Division; this spend will shift to 2020.</a:t>
                      </a:r>
                    </a:p>
                    <a:p>
                      <a:pPr marL="228600" indent="-228600" algn="l" fontAlgn="b">
                        <a:spcAft>
                          <a:spcPts val="600"/>
                        </a:spcAft>
                        <a:buFont typeface="+mj-lt"/>
                        <a:buAutoNum type="arabicPeriod"/>
                      </a:pPr>
                      <a:r>
                        <a:rPr lang="en-US" sz="1100" b="0" i="0" u="none" strike="noStrike" dirty="0">
                          <a:solidFill>
                            <a:schemeClr val="tx1"/>
                          </a:solidFill>
                          <a:effectLst/>
                          <a:latin typeface="+mn-lt"/>
                        </a:rPr>
                        <a:t>Remaining Uncommitted 2009-2016 Unspent Funding:  This is being used to offset 2020 collections that would otherwise have been required in this program cycle, per D.17-12-009, OP.137, and will be spent by 2021.</a:t>
                      </a:r>
                    </a:p>
                    <a:p>
                      <a:pPr marL="0" indent="0" algn="l" fontAlgn="b">
                        <a:spcAft>
                          <a:spcPts val="600"/>
                        </a:spcAft>
                        <a:buFont typeface="+mj-lt"/>
                        <a:buNone/>
                      </a:pPr>
                      <a:endParaRPr lang="en-US" sz="1100" b="0" i="0" u="none" strike="noStrike" dirty="0">
                        <a:solidFill>
                          <a:schemeClr val="tx1"/>
                        </a:solidFill>
                        <a:effectLst/>
                        <a:latin typeface="+mn-lt"/>
                      </a:endParaRPr>
                    </a:p>
                  </a:txBody>
                  <a:tcPr marL="9525" marR="9525" marT="9525" marB="0"/>
                </a:tc>
                <a:extLst>
                  <a:ext uri="{0D108BD9-81ED-4DB2-BD59-A6C34878D82A}">
                    <a16:rowId xmlns:a16="http://schemas.microsoft.com/office/drawing/2014/main" val="10002"/>
                  </a:ext>
                </a:extLst>
              </a:tr>
              <a:tr h="1295400">
                <a:tc>
                  <a:txBody>
                    <a:bodyPr/>
                    <a:lstStyle/>
                    <a:p>
                      <a:pPr algn="ctr" fontAlgn="b"/>
                      <a:r>
                        <a:rPr lang="en-US" sz="1200" b="0" u="none" strike="noStrike" dirty="0">
                          <a:effectLst/>
                        </a:rPr>
                        <a:t>SCE</a:t>
                      </a:r>
                      <a:endParaRPr lang="en-US" sz="1200" b="0" i="0" u="none" strike="noStrike" dirty="0">
                        <a:effectLst/>
                        <a:latin typeface="+mn-lt"/>
                      </a:endParaRPr>
                    </a:p>
                  </a:txBody>
                  <a:tcPr marL="9525" marR="9525" marT="9525" marB="0"/>
                </a:tc>
                <a:tc>
                  <a:txBody>
                    <a:bodyPr/>
                    <a:lstStyle/>
                    <a:p>
                      <a:pPr marL="227013" marR="0" lvl="0" indent="-227013" algn="l" defTabSz="914400" rtl="0" eaLnBrk="1" fontAlgn="b"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1. </a:t>
                      </a:r>
                      <a:r>
                        <a:rPr kumimoji="0" lang="en-US" sz="1100" b="0" i="0" u="none" strike="noStrike" kern="1200" cap="none" spc="0" normalizeH="0" baseline="0" noProof="0" dirty="0">
                          <a:ln>
                            <a:noFill/>
                          </a:ln>
                          <a:solidFill>
                            <a:schemeClr val="tx1"/>
                          </a:solidFill>
                          <a:effectLst/>
                          <a:uLnTx/>
                          <a:uFillTx/>
                          <a:latin typeface="+mn-lt"/>
                          <a:ea typeface="+mn-ea"/>
                          <a:cs typeface="+mn-cs"/>
                        </a:rPr>
                        <a:t>Remaining "first touch" eligible population is much smaller and harder to reach. Mitigation strategies to improve participation rates have been initiated (e.g. adding assessment agencies for HTR customers). Inaccurate assumptions on customers Willingness &amp; Feasible to Participate. Customers have been marketed to, but still choose to not enroll despite the program benefits.</a:t>
                      </a:r>
                    </a:p>
                    <a:p>
                      <a:pPr marL="227013" marR="0" lvl="0" indent="-227013" algn="l" defTabSz="914400" rtl="0" eaLnBrk="1" fontAlgn="b"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2.    So far, limited opportunities to leverage with CSD. Current projects have few potential measures that SCE can reimburse CSD for.</a:t>
                      </a:r>
                    </a:p>
                    <a:p>
                      <a:pPr marL="227013" marR="0" lvl="0" indent="-227013" algn="l" defTabSz="914400" rtl="0" eaLnBrk="1" fontAlgn="b"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9525" marR="9525" marT="9525" marB="0"/>
                </a:tc>
                <a:extLst>
                  <a:ext uri="{0D108BD9-81ED-4DB2-BD59-A6C34878D82A}">
                    <a16:rowId xmlns:a16="http://schemas.microsoft.com/office/drawing/2014/main" val="10003"/>
                  </a:ext>
                </a:extLst>
              </a:tr>
              <a:tr h="759946">
                <a:tc>
                  <a:txBody>
                    <a:bodyPr/>
                    <a:lstStyle/>
                    <a:p>
                      <a:pPr algn="ctr" fontAlgn="b"/>
                      <a:r>
                        <a:rPr lang="en-US" sz="1200" b="0" u="none" strike="noStrike" dirty="0">
                          <a:effectLst/>
                        </a:rPr>
                        <a:t>SoCalGas</a:t>
                      </a:r>
                      <a:endParaRPr lang="en-US" sz="1200" b="0" i="0" u="none" strike="noStrike" dirty="0">
                        <a:effectLst/>
                        <a:latin typeface="+mn-lt"/>
                      </a:endParaRPr>
                    </a:p>
                  </a:txBody>
                  <a:tcPr marL="9525" marR="9525" marT="9525" marB="0"/>
                </a:tc>
                <a:tc>
                  <a:txBody>
                    <a:bodyPr/>
                    <a:lstStyle/>
                    <a:p>
                      <a:pPr marL="174625" marR="0" lvl="0" indent="-174625" algn="l" defTabSz="914400" rtl="0" eaLnBrk="1" fontAlgn="b"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1.  Enrollment rates below the original forecast and goals.  This is a result of the challenges the program faces in finding and enrolling new, untreated, eligible and willing customers and recent, new impacts from COVID-19.</a:t>
                      </a:r>
                    </a:p>
                    <a:p>
                      <a:pPr marL="174625" marR="0" lvl="0" indent="-174625" algn="l" defTabSz="914400" rtl="0" eaLnBrk="1" fontAlgn="b"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2.  Lower </a:t>
                      </a:r>
                      <a:r>
                        <a:rPr kumimoji="0" lang="en-US" sz="1100" b="0" i="0" u="none" strike="noStrike" kern="1200" cap="none" spc="0" normalizeH="0" baseline="0" noProof="0" dirty="0" err="1">
                          <a:ln>
                            <a:noFill/>
                          </a:ln>
                          <a:solidFill>
                            <a:schemeClr val="tx1"/>
                          </a:solidFill>
                          <a:effectLst/>
                          <a:uLnTx/>
                          <a:uFillTx/>
                          <a:latin typeface="+mn-lt"/>
                          <a:ea typeface="+mn-ea"/>
                          <a:cs typeface="+mn-cs"/>
                        </a:rPr>
                        <a:t>therm</a:t>
                      </a:r>
                      <a:r>
                        <a:rPr kumimoji="0" lang="en-US" sz="1100" b="0" i="0" u="none" strike="noStrike" kern="1200" cap="none" spc="0" normalizeH="0" baseline="0" noProof="0" dirty="0">
                          <a:ln>
                            <a:noFill/>
                          </a:ln>
                          <a:solidFill>
                            <a:schemeClr val="tx1"/>
                          </a:solidFill>
                          <a:effectLst/>
                          <a:uLnTx/>
                          <a:uFillTx/>
                          <a:latin typeface="+mn-lt"/>
                          <a:ea typeface="+mn-ea"/>
                          <a:cs typeface="+mn-cs"/>
                        </a:rPr>
                        <a:t> savings per unit installed, compared with the assumptions used to develop the original savings targets.</a:t>
                      </a:r>
                    </a:p>
                  </a:txBody>
                  <a:tcPr marL="9525" marR="9525" marT="9525" marB="0"/>
                </a:tc>
                <a:extLst>
                  <a:ext uri="{0D108BD9-81ED-4DB2-BD59-A6C34878D82A}">
                    <a16:rowId xmlns:a16="http://schemas.microsoft.com/office/drawing/2014/main" val="10004"/>
                  </a:ext>
                </a:extLst>
              </a:tr>
              <a:tr h="597386">
                <a:tc>
                  <a:txBody>
                    <a:bodyPr/>
                    <a:lstStyle/>
                    <a:p>
                      <a:pPr algn="ctr" fontAlgn="b"/>
                      <a:r>
                        <a:rPr lang="en-US" sz="1200" b="0" u="none" strike="noStrike" dirty="0">
                          <a:effectLst/>
                        </a:rPr>
                        <a:t>SDG&amp;E</a:t>
                      </a:r>
                      <a:endParaRPr lang="en-US" sz="1200" b="0" i="0" u="none" strike="noStrike" dirty="0">
                        <a:effectLst/>
                        <a:latin typeface="+mn-lt"/>
                      </a:endParaRPr>
                    </a:p>
                  </a:txBody>
                  <a:tcPr marL="9525" marR="9525" marT="9525" marB="0"/>
                </a:tc>
                <a:tc>
                  <a:txBody>
                    <a:bodyPr/>
                    <a:lstStyle/>
                    <a:p>
                      <a:pPr marL="0" marR="0" lvl="0" indent="0" algn="l" rtl="0" eaLnBrk="1" fontAlgn="b" latinLnBrk="0" hangingPunct="1">
                        <a:lnSpc>
                          <a:spcPct val="100000"/>
                        </a:lnSpc>
                        <a:spcBef>
                          <a:spcPts val="0"/>
                        </a:spcBef>
                        <a:spcAft>
                          <a:spcPts val="600"/>
                        </a:spcAft>
                        <a:buFontTx/>
                        <a:buNone/>
                      </a:pPr>
                      <a:r>
                        <a:rPr lang="en-US" sz="1100" strike="noStrike" kern="1200" baseline="0" dirty="0">
                          <a:solidFill>
                            <a:schemeClr val="tx1"/>
                          </a:solidFill>
                          <a:effectLst/>
                        </a:rPr>
                        <a:t>1.  The Impact Evaluation has lowered savings values for program measures, making it challenging to meet program savings targets.</a:t>
                      </a:r>
                    </a:p>
                    <a:p>
                      <a:pPr marL="0" marR="0" lvl="0" indent="0" algn="l" rtl="0" eaLnBrk="1" fontAlgn="b" latinLnBrk="0" hangingPunct="1">
                        <a:lnSpc>
                          <a:spcPct val="100000"/>
                        </a:lnSpc>
                        <a:spcBef>
                          <a:spcPts val="0"/>
                        </a:spcBef>
                        <a:spcAft>
                          <a:spcPts val="600"/>
                        </a:spcAft>
                        <a:buFontTx/>
                        <a:buNone/>
                      </a:pPr>
                      <a:r>
                        <a:rPr lang="en-US" sz="1100" strike="noStrike" kern="1200" baseline="0" dirty="0">
                          <a:solidFill>
                            <a:schemeClr val="tx1"/>
                          </a:solidFill>
                          <a:effectLst/>
                        </a:rPr>
                        <a:t>2. Due to COVID-19, on March 20, SDG&amp;E notified contractors of the suspension of non-emergency work.  In addition to new changes in measure savings values, the suspension will likely impact energy savings shortfall throughout 2020. </a:t>
                      </a:r>
                    </a:p>
                    <a:p>
                      <a:pPr marL="0" marR="0" lvl="0" indent="0" algn="l" rtl="0" eaLnBrk="1" fontAlgn="b" latinLnBrk="0" hangingPunct="1">
                        <a:lnSpc>
                          <a:spcPct val="100000"/>
                        </a:lnSpc>
                        <a:spcBef>
                          <a:spcPts val="0"/>
                        </a:spcBef>
                        <a:spcAft>
                          <a:spcPts val="600"/>
                        </a:spcAft>
                        <a:buFontTx/>
                        <a:buNone/>
                      </a:pPr>
                      <a:endParaRPr lang="en-US" sz="1100" strike="noStrike" kern="1200" baseline="0" dirty="0">
                        <a:solidFill>
                          <a:schemeClr val="tx1"/>
                        </a:solidFill>
                        <a:effectLst/>
                      </a:endParaRPr>
                    </a:p>
                  </a:txBody>
                  <a:tcPr marL="9525" marR="9525" marT="9525"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2390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GE_PPT_BasicTempArial_042709">
  <a:themeElements>
    <a:clrScheme name="PGE_PPT_BasicTempArial_042709 4">
      <a:dk1>
        <a:srgbClr val="0082AA"/>
      </a:dk1>
      <a:lt1>
        <a:srgbClr val="FFFFFF"/>
      </a:lt1>
      <a:dk2>
        <a:srgbClr val="FFA100"/>
      </a:dk2>
      <a:lt2>
        <a:srgbClr val="00A7C2"/>
      </a:lt2>
      <a:accent1>
        <a:srgbClr val="0082AA"/>
      </a:accent1>
      <a:accent2>
        <a:srgbClr val="70A489"/>
      </a:accent2>
      <a:accent3>
        <a:srgbClr val="FFFFFF"/>
      </a:accent3>
      <a:accent4>
        <a:srgbClr val="006E91"/>
      </a:accent4>
      <a:accent5>
        <a:srgbClr val="AAC1D2"/>
      </a:accent5>
      <a:accent6>
        <a:srgbClr val="65947C"/>
      </a:accent6>
      <a:hlink>
        <a:srgbClr val="A3A86B"/>
      </a:hlink>
      <a:folHlink>
        <a:srgbClr val="CAB575"/>
      </a:folHlink>
    </a:clrScheme>
    <a:fontScheme name="Default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A5D9"/>
        </a:dk1>
        <a:lt1>
          <a:srgbClr val="FFFFFF"/>
        </a:lt1>
        <a:dk2>
          <a:srgbClr val="00A5D9"/>
        </a:dk2>
        <a:lt2>
          <a:srgbClr val="808080"/>
        </a:lt2>
        <a:accent1>
          <a:srgbClr val="00A5D9"/>
        </a:accent1>
        <a:accent2>
          <a:srgbClr val="FCB131"/>
        </a:accent2>
        <a:accent3>
          <a:srgbClr val="FFFFFF"/>
        </a:accent3>
        <a:accent4>
          <a:srgbClr val="008CB9"/>
        </a:accent4>
        <a:accent5>
          <a:srgbClr val="AACFE9"/>
        </a:accent5>
        <a:accent6>
          <a:srgbClr val="E4A02B"/>
        </a:accent6>
        <a:hlink>
          <a:srgbClr val="000000"/>
        </a:hlink>
        <a:folHlink>
          <a:srgbClr val="99CCFF"/>
        </a:folHlink>
      </a:clrScheme>
      <a:clrMap bg1="lt1" tx1="dk1" bg2="lt2" tx2="dk2" accent1="accent1" accent2="accent2" accent3="accent3" accent4="accent4" accent5="accent5" accent6="accent6" hlink="hlink" folHlink="folHlink"/>
    </a:extraClrScheme>
    <a:extraClrScheme>
      <a:clrScheme name="Default Design 1">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000000"/>
        </a:hlink>
        <a:folHlink>
          <a:srgbClr val="00CAE8"/>
        </a:folHlink>
      </a:clrScheme>
      <a:clrMap bg1="lt1" tx1="dk1" bg2="lt2" tx2="dk2" accent1="accent1" accent2="accent2" accent3="accent3" accent4="accent4" accent5="accent5" accent6="accent6" hlink="hlink" folHlink="folHlink"/>
    </a:extraClrScheme>
    <a:extraClrScheme>
      <a:clrScheme name="PGE_PPT_BasicTempArial_042709 1">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FFC766"/>
        </a:hlink>
        <a:folHlink>
          <a:srgbClr val="45C8F5"/>
        </a:folHlink>
      </a:clrScheme>
      <a:clrMap bg1="lt1" tx1="dk1" bg2="lt2" tx2="dk2" accent1="accent1" accent2="accent2" accent3="accent3" accent4="accent4" accent5="accent5" accent6="accent6" hlink="hlink" folHlink="folHlink"/>
    </a:extraClrScheme>
    <a:extraClrScheme>
      <a:clrScheme name="PGE_PPT_BasicTempArial_042709 2">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70A489"/>
        </a:hlink>
        <a:folHlink>
          <a:srgbClr val="CAB575"/>
        </a:folHlink>
      </a:clrScheme>
      <a:clrMap bg1="lt1" tx1="dk1" bg2="lt2" tx2="dk2" accent1="accent1" accent2="accent2" accent3="accent3" accent4="accent4" accent5="accent5" accent6="accent6" hlink="hlink" folHlink="folHlink"/>
    </a:extraClrScheme>
    <a:extraClrScheme>
      <a:clrScheme name="PGE_PPT_BasicTempArial_042709 3">
        <a:dk1>
          <a:srgbClr val="0082AA"/>
        </a:dk1>
        <a:lt1>
          <a:srgbClr val="FFFFFF"/>
        </a:lt1>
        <a:dk2>
          <a:srgbClr val="FFA100"/>
        </a:dk2>
        <a:lt2>
          <a:srgbClr val="00A7C2"/>
        </a:lt2>
        <a:accent1>
          <a:srgbClr val="0082AA"/>
        </a:accent1>
        <a:accent2>
          <a:srgbClr val="FFA100"/>
        </a:accent2>
        <a:accent3>
          <a:srgbClr val="FFFFFF"/>
        </a:accent3>
        <a:accent4>
          <a:srgbClr val="006E91"/>
        </a:accent4>
        <a:accent5>
          <a:srgbClr val="AAC1D2"/>
        </a:accent5>
        <a:accent6>
          <a:srgbClr val="E79100"/>
        </a:accent6>
        <a:hlink>
          <a:srgbClr val="70A489"/>
        </a:hlink>
        <a:folHlink>
          <a:srgbClr val="CAB575"/>
        </a:folHlink>
      </a:clrScheme>
      <a:clrMap bg1="lt1" tx1="dk1" bg2="lt2" tx2="dk2" accent1="accent1" accent2="accent2" accent3="accent3" accent4="accent4" accent5="accent5" accent6="accent6" hlink="hlink" folHlink="folHlink"/>
    </a:extraClrScheme>
    <a:extraClrScheme>
      <a:clrScheme name="PGE_PPT_BasicTempArial_042709 4">
        <a:dk1>
          <a:srgbClr val="0082AA"/>
        </a:dk1>
        <a:lt1>
          <a:srgbClr val="FFFFFF"/>
        </a:lt1>
        <a:dk2>
          <a:srgbClr val="FFA100"/>
        </a:dk2>
        <a:lt2>
          <a:srgbClr val="00A7C2"/>
        </a:lt2>
        <a:accent1>
          <a:srgbClr val="0082AA"/>
        </a:accent1>
        <a:accent2>
          <a:srgbClr val="70A489"/>
        </a:accent2>
        <a:accent3>
          <a:srgbClr val="FFFFFF"/>
        </a:accent3>
        <a:accent4>
          <a:srgbClr val="006E91"/>
        </a:accent4>
        <a:accent5>
          <a:srgbClr val="AAC1D2"/>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ヒラギノ角ゴ Pro W3"/>
            <a:cs typeface="ヒラギノ角ゴ Pro W3"/>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ヒラギノ角ゴ Pro W3" pitchFamily="-65"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ヒラギノ角ゴ Pro W3" pitchFamily="-65"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G&amp;E Presentatio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PGE_CF_PGE094">
  <a:themeElements>
    <a:clrScheme name="Current">
      <a:dk1>
        <a:srgbClr val="000000"/>
      </a:dk1>
      <a:lt1>
        <a:srgbClr val="FFFFFF"/>
      </a:lt1>
      <a:dk2>
        <a:srgbClr val="0079B0"/>
      </a:dk2>
      <a:lt2>
        <a:srgbClr val="FFFFFF"/>
      </a:lt2>
      <a:accent1>
        <a:srgbClr val="C2DFEC"/>
      </a:accent1>
      <a:accent2>
        <a:srgbClr val="66AFD0"/>
      </a:accent2>
      <a:accent3>
        <a:srgbClr val="0079B0"/>
      </a:accent3>
      <a:accent4>
        <a:srgbClr val="003D58"/>
      </a:accent4>
      <a:accent5>
        <a:srgbClr val="FAA534"/>
      </a:accent5>
      <a:accent6>
        <a:srgbClr val="808080"/>
      </a:accent6>
      <a:hlink>
        <a:srgbClr val="0079B0"/>
      </a:hlink>
      <a:folHlink>
        <a:srgbClr val="003D58"/>
      </a:folHlink>
    </a:clrScheme>
    <a:fontScheme name="Custom 10">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79B0"/>
        </a:dk2>
        <a:lt2>
          <a:srgbClr val="FFFFFF"/>
        </a:lt2>
        <a:accent1>
          <a:srgbClr val="C2DFEC"/>
        </a:accent1>
        <a:accent2>
          <a:srgbClr val="66AFD0"/>
        </a:accent2>
        <a:accent3>
          <a:srgbClr val="0079B0"/>
        </a:accent3>
        <a:accent4>
          <a:srgbClr val="003D58"/>
        </a:accent4>
        <a:accent5>
          <a:srgbClr val="FAA534"/>
        </a:accent5>
        <a:accent6>
          <a:srgbClr val="808080"/>
        </a:accent6>
        <a:hlink>
          <a:srgbClr val="0079B0"/>
        </a:hlink>
        <a:folHlink>
          <a:srgbClr val="003D5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GE094 Template.potx" id="{C1BAD309-50EE-4F31-9F8C-9936C1798E7A}" vid="{13B532FD-D68F-412C-9F53-7FA7BB5A54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d2749cae-3b09-4902-b2fe-48dfe8b9c04c">PublicMeetings</Category>
    <MeetingDate xmlns="d2749cae-3b09-4902-b2fe-48dfe8b9c04c">2020-06-12T07:00:00+00:00</MeetingDate>
    <ReleaseDate xmlns="d2749cae-3b09-4902-b2fe-48dfe8b9c04c">2020-06-08T07:00:00+00:00</ReleaseDa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3DADF49424734DB6BAE4E8EDF84CCB" ma:contentTypeVersion="3" ma:contentTypeDescription="Create a new document." ma:contentTypeScope="" ma:versionID="e0fb55e4f69ba0da36c7457f12b8a2b6">
  <xsd:schema xmlns:xsd="http://www.w3.org/2001/XMLSchema" xmlns:xs="http://www.w3.org/2001/XMLSchema" xmlns:p="http://schemas.microsoft.com/office/2006/metadata/properties" xmlns:ns2="d2749cae-3b09-4902-b2fe-48dfe8b9c04c" targetNamespace="http://schemas.microsoft.com/office/2006/metadata/properties" ma:root="true" ma:fieldsID="7b0245d4feb25dd516c242b23c92bb53" ns2:_="">
    <xsd:import namespace="d2749cae-3b09-4902-b2fe-48dfe8b9c04c"/>
    <xsd:element name="properties">
      <xsd:complexType>
        <xsd:sequence>
          <xsd:element name="documentManagement">
            <xsd:complexType>
              <xsd:all>
                <xsd:element ref="ns2:Category"/>
                <xsd:element ref="ns2:ReleaseDate" minOccurs="0"/>
                <xsd:element ref="ns2:Meeting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49cae-3b09-4902-b2fe-48dfe8b9c04c" elementFormDefault="qualified">
    <xsd:import namespace="http://schemas.microsoft.com/office/2006/documentManagement/types"/>
    <xsd:import namespace="http://schemas.microsoft.com/office/infopath/2007/PartnerControls"/>
    <xsd:element name="Category" ma:index="8" ma:displayName="Category" ma:default="PublicMeetings" ma:description="If selected Assessments, it will show in Liob Assessments webpage. Else select the relevant category. If unsure and part of Public Meeting, select PublicMeetings." ma:format="Dropdown" ma:internalName="Category">
      <xsd:simpleType>
        <xsd:restriction base="dms:Choice">
          <xsd:enumeration value="Assessments"/>
          <xsd:enumeration value="Agendas"/>
          <xsd:enumeration value="Archived"/>
          <xsd:enumeration value="BoardMeetings"/>
          <xsd:enumeration value="ConsultingProjects"/>
          <xsd:enumeration value="Decisions"/>
          <xsd:enumeration value="Minutes"/>
          <xsd:enumeration value="Notices"/>
          <xsd:enumeration value="PublicMeetings"/>
          <xsd:enumeration value="Reports"/>
        </xsd:restriction>
      </xsd:simpleType>
    </xsd:element>
    <xsd:element name="ReleaseDate" ma:index="9" nillable="true" ma:displayName="ReleaseDate" ma:default="[today]" ma:description="If unsure, use today's date. M/D/YYYY or select date from calendar." ma:format="DateOnly" ma:internalName="ReleaseDate">
      <xsd:simpleType>
        <xsd:restriction base="dms:DateTime"/>
      </xsd:simpleType>
    </xsd:element>
    <xsd:element name="MeetingDate" ma:index="10" ma:displayName="MeetingDate" ma:description="Enter the Meeting Date. M/D/YYYY or select date from calendar.  This will be used to associate your documents to the correct  individual Public Meeting webpage. Only documents with date value here will be linked. If your previous document doesn't has this date, please edit the file properties to enter this value." ma:format="DateOnly" ma:internalName="Meeting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5D2A5-5F9E-4B62-8A9C-7E4A77A1779E}">
  <ds:schemaRefs>
    <ds:schemaRef ds:uri="http://schemas.microsoft.com/sharepoint/v3/contenttype/forms"/>
  </ds:schemaRefs>
</ds:datastoreItem>
</file>

<file path=customXml/itemProps2.xml><?xml version="1.0" encoding="utf-8"?>
<ds:datastoreItem xmlns:ds="http://schemas.openxmlformats.org/officeDocument/2006/customXml" ds:itemID="{BC71C34F-8D3C-4BFE-B0F1-B1734F0FFA10}">
  <ds:schemaRefs>
    <ds:schemaRef ds:uri="http://schemas.microsoft.com/office/2006/metadata/properties"/>
    <ds:schemaRef ds:uri="http://purl.org/dc/terms/"/>
    <ds:schemaRef ds:uri="http://purl.org/dc/dcmitype/"/>
    <ds:schemaRef ds:uri="6bf4c7f7-7e50-40a9-9f51-b3716d22669f"/>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CCA9307-854E-46FF-B95F-03B370C9B94B}"/>
</file>

<file path=docProps/app.xml><?xml version="1.0" encoding="utf-8"?>
<Properties xmlns="http://schemas.openxmlformats.org/officeDocument/2006/extended-properties" xmlns:vt="http://schemas.openxmlformats.org/officeDocument/2006/docPropsVTypes">
  <TotalTime>38576</TotalTime>
  <Words>831</Words>
  <Application>Microsoft Office PowerPoint</Application>
  <PresentationFormat>On-screen Show (4:3)</PresentationFormat>
  <Paragraphs>127</Paragraphs>
  <Slides>6</Slides>
  <Notes>3</Notes>
  <HiddenSlides>0</HiddenSlides>
  <MMClips>0</MMClips>
  <ScaleCrop>false</ScaleCrop>
  <HeadingPairs>
    <vt:vector size="8" baseType="variant">
      <vt:variant>
        <vt:lpstr>Fonts Used</vt:lpstr>
      </vt:variant>
      <vt:variant>
        <vt:i4>10</vt:i4>
      </vt:variant>
      <vt:variant>
        <vt:lpstr>Theme</vt:lpstr>
      </vt:variant>
      <vt:variant>
        <vt:i4>10</vt:i4>
      </vt:variant>
      <vt:variant>
        <vt:lpstr>Embedded OLE Servers</vt:lpstr>
      </vt:variant>
      <vt:variant>
        <vt:i4>1</vt:i4>
      </vt:variant>
      <vt:variant>
        <vt:lpstr>Slide Titles</vt:lpstr>
      </vt:variant>
      <vt:variant>
        <vt:i4>6</vt:i4>
      </vt:variant>
    </vt:vector>
  </HeadingPairs>
  <TitlesOfParts>
    <vt:vector size="27" baseType="lpstr">
      <vt:lpstr>ＭＳ Ｐゴシック</vt:lpstr>
      <vt:lpstr>ＭＳ Ｐゴシック</vt:lpstr>
      <vt:lpstr>Arial</vt:lpstr>
      <vt:lpstr>Arial Unicode MS</vt:lpstr>
      <vt:lpstr>Calibri</vt:lpstr>
      <vt:lpstr>Courier New</vt:lpstr>
      <vt:lpstr>Franklin Gothic Medium</vt:lpstr>
      <vt:lpstr>Lucida Grande</vt:lpstr>
      <vt:lpstr>Wingdings</vt:lpstr>
      <vt:lpstr>ヒラギノ角ゴ Pro W3</vt:lpstr>
      <vt:lpstr>PG&amp;E Presentation Template</vt:lpstr>
      <vt:lpstr>PGE_PPT_BasicTempArial_042709</vt:lpstr>
      <vt:lpstr>1_PG&amp;E Presentation Template</vt:lpstr>
      <vt:lpstr>2_PG&amp;E Presentation Template</vt:lpstr>
      <vt:lpstr>4_PG&amp;E Presentation Template</vt:lpstr>
      <vt:lpstr>5_PG&amp;E Presentation Template</vt:lpstr>
      <vt:lpstr>6_PG&amp;E Presentation Template</vt:lpstr>
      <vt:lpstr>PG&amp;E Presentation Title Slide</vt:lpstr>
      <vt:lpstr>2_PGE_CF_PGE094</vt:lpstr>
      <vt:lpstr>3_Office Theme</vt:lpstr>
      <vt:lpstr>think-cell Slide</vt:lpstr>
      <vt:lpstr>Joint IOU’s Unspent Funds for Energy Savings Assistance Program</vt:lpstr>
      <vt:lpstr>PG&amp;E Remaining Uncommitted 2009-2016 Unspent Funding</vt:lpstr>
      <vt:lpstr>PowerPoint Presentation</vt:lpstr>
      <vt:lpstr>SDG&amp;E Remaining Unspent Uncommitted Funds</vt:lpstr>
      <vt:lpstr>SoCalGas Remaining Unspent Funds</vt:lpstr>
      <vt:lpstr>PowerPoint Presentation</vt:lpstr>
    </vt:vector>
  </TitlesOfParts>
  <Company>Pacific Gas and Electric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013b - IOU Joint Report on ESA Unspent Funds</dc:title>
  <dc:creator>Angelica Frias</dc:creator>
  <cp:lastModifiedBy>Weaver, Gillian</cp:lastModifiedBy>
  <cp:revision>1064</cp:revision>
  <cp:lastPrinted>2019-11-26T01:35:20Z</cp:lastPrinted>
  <dcterms:created xsi:type="dcterms:W3CDTF">2015-04-30T21:08:21Z</dcterms:created>
  <dcterms:modified xsi:type="dcterms:W3CDTF">2020-06-03T23:51:52Z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0x010100FF3DADF49424734DB6BAE4E8EDF84CCB</vt:lpwstr>
  </property>
</Properties>
</file>