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handoutMasterIdLst>
    <p:handoutMasterId r:id="rId10"/>
  </p:handoutMasterIdLst>
  <p:sldIdLst>
    <p:sldId id="469" r:id="rId5"/>
    <p:sldId id="473" r:id="rId6"/>
    <p:sldId id="492" r:id="rId7"/>
    <p:sldId id="487" r:id="rId8"/>
  </p:sldIdLst>
  <p:sldSz cx="9144000" cy="6858000" type="screen4x3"/>
  <p:notesSz cx="9283700" cy="6985000"/>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0">
          <p15:clr>
            <a:srgbClr val="A4A3A4"/>
          </p15:clr>
        </p15:guide>
        <p15:guide id="2" pos="29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87FF"/>
    <a:srgbClr val="6699FF"/>
    <a:srgbClr val="3333FF"/>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E0C900-265C-4E56-9DBA-F4FE25E0983C}" v="59" dt="2020-06-10T20:52:27.0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9898" autoAdjust="0"/>
    <p:restoredTop sz="94617" autoAdjust="0"/>
  </p:normalViewPr>
  <p:slideViewPr>
    <p:cSldViewPr>
      <p:cViewPr varScale="1">
        <p:scale>
          <a:sx n="81" d="100"/>
          <a:sy n="81" d="100"/>
        </p:scale>
        <p:origin x="917" y="6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p:cViewPr varScale="1">
        <p:scale>
          <a:sx n="75" d="100"/>
          <a:sy n="75" d="100"/>
        </p:scale>
        <p:origin x="-2844" y="-78"/>
      </p:cViewPr>
      <p:guideLst>
        <p:guide orient="horz" pos="2200"/>
        <p:guide pos="29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23641" cy="3492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257952" y="0"/>
            <a:ext cx="4023641" cy="349250"/>
          </a:xfrm>
          <a:prstGeom prst="rect">
            <a:avLst/>
          </a:prstGeom>
        </p:spPr>
        <p:txBody>
          <a:bodyPr vert="horz" lIns="91440" tIns="45720" rIns="91440" bIns="45720" rtlCol="0"/>
          <a:lstStyle>
            <a:lvl1pPr algn="r">
              <a:defRPr sz="1200"/>
            </a:lvl1pPr>
          </a:lstStyle>
          <a:p>
            <a:fld id="{72446390-A4F3-4FD5-ACB9-4C46888FEB11}" type="datetimeFigureOut">
              <a:rPr lang="en-US" smtClean="0"/>
              <a:t>6/11/2020</a:t>
            </a:fld>
            <a:endParaRPr lang="en-US" dirty="0"/>
          </a:p>
        </p:txBody>
      </p:sp>
      <p:sp>
        <p:nvSpPr>
          <p:cNvPr id="4" name="Footer Placeholder 3"/>
          <p:cNvSpPr>
            <a:spLocks noGrp="1"/>
          </p:cNvSpPr>
          <p:nvPr>
            <p:ph type="ftr" sz="quarter" idx="2"/>
          </p:nvPr>
        </p:nvSpPr>
        <p:spPr>
          <a:xfrm>
            <a:off x="2" y="6634555"/>
            <a:ext cx="4023641" cy="3492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57952" y="6634555"/>
            <a:ext cx="4023641" cy="349250"/>
          </a:xfrm>
          <a:prstGeom prst="rect">
            <a:avLst/>
          </a:prstGeom>
        </p:spPr>
        <p:txBody>
          <a:bodyPr vert="horz" lIns="91440" tIns="45720" rIns="91440" bIns="45720" rtlCol="0" anchor="b"/>
          <a:lstStyle>
            <a:lvl1pPr algn="r">
              <a:defRPr sz="1200"/>
            </a:lvl1pPr>
          </a:lstStyle>
          <a:p>
            <a:fld id="{2B36E8A7-B6FC-45D6-99BB-2AE2BDB0B433}" type="slidenum">
              <a:rPr lang="en-US" smtClean="0"/>
              <a:t>‹#›</a:t>
            </a:fld>
            <a:endParaRPr lang="en-US" dirty="0"/>
          </a:p>
        </p:txBody>
      </p:sp>
    </p:spTree>
    <p:extLst>
      <p:ext uri="{BB962C8B-B14F-4D97-AF65-F5344CB8AC3E}">
        <p14:creationId xmlns:p14="http://schemas.microsoft.com/office/powerpoint/2010/main" val="319266337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1" y="1"/>
            <a:ext cx="4023778" cy="348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23" tIns="46362" rIns="92723" bIns="46362" numCol="1" anchor="t" anchorCtr="0" compatLnSpc="1">
            <a:prstTxWarp prst="textNoShape">
              <a:avLst/>
            </a:prstTxWarp>
          </a:bodyPr>
          <a:lstStyle>
            <a:lvl1pPr defTabSz="927199">
              <a:defRPr sz="1200">
                <a:latin typeface="Arial" charset="0"/>
                <a:ea typeface="+mn-ea"/>
                <a:cs typeface="+mn-cs"/>
              </a:defRPr>
            </a:lvl1pPr>
          </a:lstStyle>
          <a:p>
            <a:pPr>
              <a:defRPr/>
            </a:pPr>
            <a:endParaRPr lang="en-US" dirty="0"/>
          </a:p>
        </p:txBody>
      </p:sp>
      <p:sp>
        <p:nvSpPr>
          <p:cNvPr id="21507" name="Rectangle 3"/>
          <p:cNvSpPr>
            <a:spLocks noGrp="1" noChangeArrowheads="1"/>
          </p:cNvSpPr>
          <p:nvPr>
            <p:ph type="dt" idx="1"/>
          </p:nvPr>
        </p:nvSpPr>
        <p:spPr bwMode="auto">
          <a:xfrm>
            <a:off x="5257821" y="1"/>
            <a:ext cx="4023778" cy="348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23" tIns="46362" rIns="92723" bIns="46362" numCol="1" anchor="t" anchorCtr="0" compatLnSpc="1">
            <a:prstTxWarp prst="textNoShape">
              <a:avLst/>
            </a:prstTxWarp>
          </a:bodyPr>
          <a:lstStyle>
            <a:lvl1pPr algn="r" defTabSz="927199">
              <a:defRPr sz="1200">
                <a:latin typeface="Arial" charset="0"/>
                <a:ea typeface="+mn-ea"/>
                <a:cs typeface="+mn-cs"/>
              </a:defRPr>
            </a:lvl1pPr>
          </a:lstStyle>
          <a:p>
            <a:pPr>
              <a:defRPr/>
            </a:pPr>
            <a:endParaRPr lang="en-US" dirty="0"/>
          </a:p>
        </p:txBody>
      </p:sp>
      <p:sp>
        <p:nvSpPr>
          <p:cNvPr id="45060" name="Rectangle 4"/>
          <p:cNvSpPr>
            <a:spLocks noGrp="1" noRot="1" noChangeAspect="1" noChangeArrowheads="1" noTextEdit="1"/>
          </p:cNvSpPr>
          <p:nvPr>
            <p:ph type="sldImg" idx="2"/>
          </p:nvPr>
        </p:nvSpPr>
        <p:spPr bwMode="auto">
          <a:xfrm>
            <a:off x="2895600" y="525463"/>
            <a:ext cx="3492500" cy="26193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53640926-AAD7-44D8-BBD7-CCE9431645EC}">
              <a14:shadowObscured xmlns:a14="http://schemas.microsoft.com/office/drawing/2010/main" val="1"/>
            </a:ext>
            <a:ext uri="{FAA26D3D-D897-4be2-8F04-BA451C77F1D7}"/>
          </a:extLst>
        </p:spPr>
      </p:sp>
      <p:sp>
        <p:nvSpPr>
          <p:cNvPr id="21509" name="Rectangle 5"/>
          <p:cNvSpPr>
            <a:spLocks noGrp="1" noChangeArrowheads="1"/>
          </p:cNvSpPr>
          <p:nvPr>
            <p:ph type="body" sz="quarter" idx="3"/>
          </p:nvPr>
        </p:nvSpPr>
        <p:spPr bwMode="auto">
          <a:xfrm>
            <a:off x="929213" y="3318353"/>
            <a:ext cx="7425279" cy="3141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23" tIns="46362" rIns="92723" bIns="4636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10" name="Rectangle 6"/>
          <p:cNvSpPr>
            <a:spLocks noGrp="1" noChangeArrowheads="1"/>
          </p:cNvSpPr>
          <p:nvPr>
            <p:ph type="ftr" sz="quarter" idx="4"/>
          </p:nvPr>
        </p:nvSpPr>
        <p:spPr bwMode="auto">
          <a:xfrm>
            <a:off x="1" y="6635512"/>
            <a:ext cx="4023778" cy="348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23" tIns="46362" rIns="92723" bIns="46362" numCol="1" anchor="b" anchorCtr="0" compatLnSpc="1">
            <a:prstTxWarp prst="textNoShape">
              <a:avLst/>
            </a:prstTxWarp>
          </a:bodyPr>
          <a:lstStyle>
            <a:lvl1pPr defTabSz="927199">
              <a:defRPr sz="1200">
                <a:latin typeface="Arial" charset="0"/>
                <a:ea typeface="+mn-ea"/>
                <a:cs typeface="+mn-cs"/>
              </a:defRPr>
            </a:lvl1pPr>
          </a:lstStyle>
          <a:p>
            <a:pPr>
              <a:defRPr/>
            </a:pPr>
            <a:endParaRPr lang="en-US" dirty="0"/>
          </a:p>
        </p:txBody>
      </p:sp>
      <p:sp>
        <p:nvSpPr>
          <p:cNvPr id="21511" name="Rectangle 7"/>
          <p:cNvSpPr>
            <a:spLocks noGrp="1" noChangeArrowheads="1"/>
          </p:cNvSpPr>
          <p:nvPr>
            <p:ph type="sldNum" sz="quarter" idx="5"/>
          </p:nvPr>
        </p:nvSpPr>
        <p:spPr bwMode="auto">
          <a:xfrm>
            <a:off x="5257821" y="6635512"/>
            <a:ext cx="4023778" cy="348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23" tIns="46362" rIns="92723" bIns="46362" numCol="1" anchor="b" anchorCtr="0" compatLnSpc="1">
            <a:prstTxWarp prst="textNoShape">
              <a:avLst/>
            </a:prstTxWarp>
          </a:bodyPr>
          <a:lstStyle>
            <a:lvl1pPr algn="r" defTabSz="927199">
              <a:defRPr sz="1200">
                <a:latin typeface="Arial" pitchFamily="34" charset="0"/>
              </a:defRPr>
            </a:lvl1pPr>
          </a:lstStyle>
          <a:p>
            <a:pPr>
              <a:defRPr/>
            </a:pPr>
            <a:fld id="{794C2BF8-3077-46D3-85C0-B4965EA9629C}" type="slidenum">
              <a:rPr lang="en-US" altLang="en-US"/>
              <a:pPr>
                <a:defRPr/>
              </a:pPr>
              <a:t>‹#›</a:t>
            </a:fld>
            <a:endParaRPr lang="en-US" altLang="en-US" dirty="0"/>
          </a:p>
        </p:txBody>
      </p:sp>
    </p:spTree>
    <p:extLst>
      <p:ext uri="{BB962C8B-B14F-4D97-AF65-F5344CB8AC3E}">
        <p14:creationId xmlns:p14="http://schemas.microsoft.com/office/powerpoint/2010/main" val="96775808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dirty="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17411" name="Notes Placeholder 2"/>
          <p:cNvSpPr>
            <a:spLocks noGrp="1"/>
          </p:cNvSpPr>
          <p:nvPr>
            <p:ph type="body" idx="1"/>
          </p:nvPr>
        </p:nvSpPr>
        <p:spPr>
          <a:noFill/>
        </p:spPr>
        <p:txBody>
          <a:bodyPr/>
          <a:lstStyle/>
          <a:p>
            <a:endParaRPr lang="en-US" altLang="en-US" dirty="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5259925" y="6634319"/>
            <a:ext cx="4021676" cy="349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38" tIns="46870" rIns="93738" bIns="46870" anchor="b"/>
          <a:lstStyle>
            <a:lvl1pPr defTabSz="939800" eaLnBrk="0" hangingPunct="0">
              <a:spcBef>
                <a:spcPct val="30000"/>
              </a:spcBef>
              <a:defRPr sz="1200">
                <a:solidFill>
                  <a:schemeClr val="tx1"/>
                </a:solidFill>
                <a:latin typeface="Arial" charset="0"/>
                <a:ea typeface="ＭＳ Ｐゴシック" pitchFamily="34" charset="-128"/>
              </a:defRPr>
            </a:lvl1pPr>
            <a:lvl2pPr marL="742950" indent="-285750" defTabSz="939800" eaLnBrk="0" hangingPunct="0">
              <a:spcBef>
                <a:spcPct val="30000"/>
              </a:spcBef>
              <a:defRPr sz="1200">
                <a:solidFill>
                  <a:schemeClr val="tx1"/>
                </a:solidFill>
                <a:latin typeface="Arial" charset="0"/>
                <a:ea typeface="ＭＳ Ｐゴシック" pitchFamily="34" charset="-128"/>
              </a:defRPr>
            </a:lvl2pPr>
            <a:lvl3pPr marL="1143000" indent="-228600" defTabSz="939800" eaLnBrk="0" hangingPunct="0">
              <a:spcBef>
                <a:spcPct val="30000"/>
              </a:spcBef>
              <a:defRPr sz="1200">
                <a:solidFill>
                  <a:schemeClr val="tx1"/>
                </a:solidFill>
                <a:latin typeface="Arial" charset="0"/>
                <a:ea typeface="ＭＳ Ｐゴシック" pitchFamily="34" charset="-128"/>
              </a:defRPr>
            </a:lvl3pPr>
            <a:lvl4pPr marL="1600200" indent="-228600" defTabSz="939800" eaLnBrk="0" hangingPunct="0">
              <a:spcBef>
                <a:spcPct val="30000"/>
              </a:spcBef>
              <a:defRPr sz="1200">
                <a:solidFill>
                  <a:schemeClr val="tx1"/>
                </a:solidFill>
                <a:latin typeface="Arial" charset="0"/>
                <a:ea typeface="ＭＳ Ｐゴシック" pitchFamily="34" charset="-128"/>
              </a:defRPr>
            </a:lvl4pPr>
            <a:lvl5pPr marL="2057400" indent="-228600" defTabSz="939800" eaLnBrk="0" hangingPunct="0">
              <a:spcBef>
                <a:spcPct val="30000"/>
              </a:spcBef>
              <a:defRPr sz="1200">
                <a:solidFill>
                  <a:schemeClr val="tx1"/>
                </a:solidFill>
                <a:latin typeface="Arial" charset="0"/>
                <a:ea typeface="ＭＳ Ｐゴシック" pitchFamily="34" charset="-128"/>
              </a:defRPr>
            </a:lvl5pPr>
            <a:lvl6pPr marL="25146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32928E8-7B92-4B6F-8FA7-004F73C6FF34}" type="slidenum">
              <a:rPr lang="en-US" altLang="en-US"/>
              <a:pPr algn="r" eaLnBrk="1" hangingPunct="1">
                <a:spcBef>
                  <a:spcPct val="0"/>
                </a:spcBef>
              </a:pPr>
              <a:t>3</a:t>
            </a:fld>
            <a:endParaRPr lang="en-US" altLang="en-US" dirty="0"/>
          </a:p>
        </p:txBody>
      </p:sp>
      <p:sp>
        <p:nvSpPr>
          <p:cNvPr id="36867" name="Rectangle 2"/>
          <p:cNvSpPr>
            <a:spLocks noGrp="1" noRot="1" noChangeAspect="1" noChangeArrowheads="1" noTextEdit="1"/>
          </p:cNvSpPr>
          <p:nvPr>
            <p:ph type="sldImg"/>
          </p:nvPr>
        </p:nvSpPr>
        <p:spPr>
          <a:xfrm>
            <a:off x="2895600" y="523875"/>
            <a:ext cx="3492500" cy="2619375"/>
          </a:xfrm>
          <a:ln/>
        </p:spPr>
      </p:sp>
      <p:sp>
        <p:nvSpPr>
          <p:cNvPr id="54276" name="Rectangle 3"/>
          <p:cNvSpPr>
            <a:spLocks noGrp="1" noChangeArrowheads="1"/>
          </p:cNvSpPr>
          <p:nvPr>
            <p:ph type="body" idx="1"/>
          </p:nvPr>
        </p:nvSpPr>
        <p:spPr>
          <a:xfrm>
            <a:off x="927110" y="3318353"/>
            <a:ext cx="7429483" cy="3143012"/>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3738" tIns="46870" rIns="93738" bIns="46870"/>
          <a:lstStyle/>
          <a:p>
            <a:pPr eaLnBrk="1" hangingPunct="1">
              <a:defRPr/>
            </a:pPr>
            <a:endParaRPr lang="en-US" dirty="0"/>
          </a:p>
        </p:txBody>
      </p:sp>
    </p:spTree>
    <p:extLst>
      <p:ext uri="{BB962C8B-B14F-4D97-AF65-F5344CB8AC3E}">
        <p14:creationId xmlns:p14="http://schemas.microsoft.com/office/powerpoint/2010/main" val="1570530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5259925" y="6634319"/>
            <a:ext cx="4021676" cy="349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38" tIns="46870" rIns="93738" bIns="46870" anchor="b"/>
          <a:lstStyle>
            <a:lvl1pPr defTabSz="939800" eaLnBrk="0" hangingPunct="0">
              <a:spcBef>
                <a:spcPct val="30000"/>
              </a:spcBef>
              <a:defRPr sz="1200">
                <a:solidFill>
                  <a:schemeClr val="tx1"/>
                </a:solidFill>
                <a:latin typeface="Arial" charset="0"/>
                <a:ea typeface="ＭＳ Ｐゴシック" pitchFamily="34" charset="-128"/>
              </a:defRPr>
            </a:lvl1pPr>
            <a:lvl2pPr marL="742950" indent="-285750" defTabSz="939800" eaLnBrk="0" hangingPunct="0">
              <a:spcBef>
                <a:spcPct val="30000"/>
              </a:spcBef>
              <a:defRPr sz="1200">
                <a:solidFill>
                  <a:schemeClr val="tx1"/>
                </a:solidFill>
                <a:latin typeface="Arial" charset="0"/>
                <a:ea typeface="ＭＳ Ｐゴシック" pitchFamily="34" charset="-128"/>
              </a:defRPr>
            </a:lvl2pPr>
            <a:lvl3pPr marL="1143000" indent="-228600" defTabSz="939800" eaLnBrk="0" hangingPunct="0">
              <a:spcBef>
                <a:spcPct val="30000"/>
              </a:spcBef>
              <a:defRPr sz="1200">
                <a:solidFill>
                  <a:schemeClr val="tx1"/>
                </a:solidFill>
                <a:latin typeface="Arial" charset="0"/>
                <a:ea typeface="ＭＳ Ｐゴシック" pitchFamily="34" charset="-128"/>
              </a:defRPr>
            </a:lvl3pPr>
            <a:lvl4pPr marL="1600200" indent="-228600" defTabSz="939800" eaLnBrk="0" hangingPunct="0">
              <a:spcBef>
                <a:spcPct val="30000"/>
              </a:spcBef>
              <a:defRPr sz="1200">
                <a:solidFill>
                  <a:schemeClr val="tx1"/>
                </a:solidFill>
                <a:latin typeface="Arial" charset="0"/>
                <a:ea typeface="ＭＳ Ｐゴシック" pitchFamily="34" charset="-128"/>
              </a:defRPr>
            </a:lvl4pPr>
            <a:lvl5pPr marL="2057400" indent="-228600" defTabSz="939800" eaLnBrk="0" hangingPunct="0">
              <a:spcBef>
                <a:spcPct val="30000"/>
              </a:spcBef>
              <a:defRPr sz="1200">
                <a:solidFill>
                  <a:schemeClr val="tx1"/>
                </a:solidFill>
                <a:latin typeface="Arial" charset="0"/>
                <a:ea typeface="ＭＳ Ｐゴシック" pitchFamily="34" charset="-128"/>
              </a:defRPr>
            </a:lvl5pPr>
            <a:lvl6pPr marL="25146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32928E8-7B92-4B6F-8FA7-004F73C6FF34}" type="slidenum">
              <a:rPr lang="en-US" altLang="en-US"/>
              <a:pPr algn="r" eaLnBrk="1" hangingPunct="1">
                <a:spcBef>
                  <a:spcPct val="0"/>
                </a:spcBef>
              </a:pPr>
              <a:t>4</a:t>
            </a:fld>
            <a:endParaRPr lang="en-US" altLang="en-US" dirty="0"/>
          </a:p>
        </p:txBody>
      </p:sp>
      <p:sp>
        <p:nvSpPr>
          <p:cNvPr id="36867" name="Rectangle 2"/>
          <p:cNvSpPr>
            <a:spLocks noGrp="1" noRot="1" noChangeAspect="1" noChangeArrowheads="1" noTextEdit="1"/>
          </p:cNvSpPr>
          <p:nvPr>
            <p:ph type="sldImg"/>
          </p:nvPr>
        </p:nvSpPr>
        <p:spPr>
          <a:xfrm>
            <a:off x="2895600" y="523875"/>
            <a:ext cx="3492500" cy="2619375"/>
          </a:xfrm>
          <a:ln/>
        </p:spPr>
      </p:sp>
      <p:sp>
        <p:nvSpPr>
          <p:cNvPr id="54276" name="Rectangle 3"/>
          <p:cNvSpPr>
            <a:spLocks noGrp="1" noChangeArrowheads="1"/>
          </p:cNvSpPr>
          <p:nvPr>
            <p:ph type="body" idx="1"/>
          </p:nvPr>
        </p:nvSpPr>
        <p:spPr>
          <a:xfrm>
            <a:off x="927110" y="3318353"/>
            <a:ext cx="7429483" cy="3143012"/>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3738" tIns="46870" rIns="93738" bIns="46870"/>
          <a:lstStyle/>
          <a:p>
            <a:pPr eaLnBrk="1" hangingPunct="1">
              <a:defRPr/>
            </a:pPr>
            <a:endParaRPr lang="en-US" dirty="0"/>
          </a:p>
        </p:txBody>
      </p:sp>
    </p:spTree>
    <p:extLst>
      <p:ext uri="{BB962C8B-B14F-4D97-AF65-F5344CB8AC3E}">
        <p14:creationId xmlns:p14="http://schemas.microsoft.com/office/powerpoint/2010/main" val="1131153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72D94777-AC61-49AE-8231-DE245E294C36}" type="slidenum">
              <a:rPr lang="en-US" altLang="en-US"/>
              <a:pPr>
                <a:defRPr/>
              </a:pPr>
              <a:t>‹#›</a:t>
            </a:fld>
            <a:endParaRPr lang="en-US" altLang="en-US" dirty="0"/>
          </a:p>
        </p:txBody>
      </p:sp>
    </p:spTree>
    <p:extLst>
      <p:ext uri="{BB962C8B-B14F-4D97-AF65-F5344CB8AC3E}">
        <p14:creationId xmlns:p14="http://schemas.microsoft.com/office/powerpoint/2010/main" val="3381017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08CA6994-D42F-4AE2-9233-45CFAF2164AE}" type="slidenum">
              <a:rPr lang="en-US" altLang="en-US"/>
              <a:pPr>
                <a:defRPr/>
              </a:pPr>
              <a:t>‹#›</a:t>
            </a:fld>
            <a:endParaRPr lang="en-US" altLang="en-US" dirty="0"/>
          </a:p>
        </p:txBody>
      </p:sp>
    </p:spTree>
    <p:extLst>
      <p:ext uri="{BB962C8B-B14F-4D97-AF65-F5344CB8AC3E}">
        <p14:creationId xmlns:p14="http://schemas.microsoft.com/office/powerpoint/2010/main" val="1714722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287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838200"/>
            <a:ext cx="6019800" cy="5287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D4948E4F-B52F-42E3-A47A-8980A9445570}" type="slidenum">
              <a:rPr lang="en-US" altLang="en-US"/>
              <a:pPr>
                <a:defRPr/>
              </a:pPr>
              <a:t>‹#›</a:t>
            </a:fld>
            <a:endParaRPr lang="en-US" altLang="en-US" dirty="0"/>
          </a:p>
        </p:txBody>
      </p:sp>
    </p:spTree>
    <p:extLst>
      <p:ext uri="{BB962C8B-B14F-4D97-AF65-F5344CB8AC3E}">
        <p14:creationId xmlns:p14="http://schemas.microsoft.com/office/powerpoint/2010/main" val="3034671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r>
              <a:rPr lang="en-US"/>
              <a:t>Click to edit Master title style</a:t>
            </a:r>
          </a:p>
        </p:txBody>
      </p:sp>
      <p:sp>
        <p:nvSpPr>
          <p:cNvPr id="3" name="Text Placeholder 2"/>
          <p:cNvSpPr>
            <a:spLocks noGrp="1"/>
          </p:cNvSpPr>
          <p:nvPr>
            <p:ph type="body" sz="half" idx="1"/>
          </p:nvPr>
        </p:nvSpPr>
        <p:spPr>
          <a:xfrm>
            <a:off x="457200" y="2057400"/>
            <a:ext cx="4038600" cy="4068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038600" cy="4068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23BF0E74-0AC2-4D0F-86A2-1BB10472C61C}" type="slidenum">
              <a:rPr lang="en-US" altLang="en-US"/>
              <a:pPr>
                <a:defRPr/>
              </a:pPr>
              <a:t>‹#›</a:t>
            </a:fld>
            <a:endParaRPr lang="en-US" altLang="en-US" dirty="0"/>
          </a:p>
        </p:txBody>
      </p:sp>
    </p:spTree>
    <p:extLst>
      <p:ext uri="{BB962C8B-B14F-4D97-AF65-F5344CB8AC3E}">
        <p14:creationId xmlns:p14="http://schemas.microsoft.com/office/powerpoint/2010/main" val="33914149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r>
              <a:rPr lang="en-US"/>
              <a:t>Click to edit Master title style</a:t>
            </a:r>
          </a:p>
        </p:txBody>
      </p:sp>
      <p:sp>
        <p:nvSpPr>
          <p:cNvPr id="3" name="Table Placeholder 2"/>
          <p:cNvSpPr>
            <a:spLocks noGrp="1"/>
          </p:cNvSpPr>
          <p:nvPr>
            <p:ph type="tbl" idx="1"/>
          </p:nvPr>
        </p:nvSpPr>
        <p:spPr>
          <a:xfrm>
            <a:off x="457200" y="2057400"/>
            <a:ext cx="8229600" cy="4068763"/>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E366AFF3-1D42-4F8C-86E8-8D388310827D}" type="slidenum">
              <a:rPr lang="en-US" altLang="en-US"/>
              <a:pPr>
                <a:defRPr/>
              </a:pPr>
              <a:t>‹#›</a:t>
            </a:fld>
            <a:endParaRPr lang="en-US" altLang="en-US" dirty="0"/>
          </a:p>
        </p:txBody>
      </p:sp>
    </p:spTree>
    <p:extLst>
      <p:ext uri="{BB962C8B-B14F-4D97-AF65-F5344CB8AC3E}">
        <p14:creationId xmlns:p14="http://schemas.microsoft.com/office/powerpoint/2010/main" val="2069892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E3267504-C195-4FFD-9554-01442707D938}" type="slidenum">
              <a:rPr lang="en-US" altLang="en-US"/>
              <a:pPr>
                <a:defRPr/>
              </a:pPr>
              <a:t>‹#›</a:t>
            </a:fld>
            <a:endParaRPr lang="en-US" altLang="en-US" dirty="0"/>
          </a:p>
        </p:txBody>
      </p:sp>
    </p:spTree>
    <p:extLst>
      <p:ext uri="{BB962C8B-B14F-4D97-AF65-F5344CB8AC3E}">
        <p14:creationId xmlns:p14="http://schemas.microsoft.com/office/powerpoint/2010/main" val="3351489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0E25D33C-051D-4C26-BBCC-799C67E94E02}" type="slidenum">
              <a:rPr lang="en-US" altLang="en-US"/>
              <a:pPr>
                <a:defRPr/>
              </a:pPr>
              <a:t>‹#›</a:t>
            </a:fld>
            <a:endParaRPr lang="en-US" altLang="en-US" dirty="0"/>
          </a:p>
        </p:txBody>
      </p:sp>
    </p:spTree>
    <p:extLst>
      <p:ext uri="{BB962C8B-B14F-4D97-AF65-F5344CB8AC3E}">
        <p14:creationId xmlns:p14="http://schemas.microsoft.com/office/powerpoint/2010/main" val="949228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148AEA31-243D-4E52-8E51-3CDA368670C3}" type="slidenum">
              <a:rPr lang="en-US" altLang="en-US"/>
              <a:pPr>
                <a:defRPr/>
              </a:pPr>
              <a:t>‹#›</a:t>
            </a:fld>
            <a:endParaRPr lang="en-US" altLang="en-US" dirty="0"/>
          </a:p>
        </p:txBody>
      </p:sp>
    </p:spTree>
    <p:extLst>
      <p:ext uri="{BB962C8B-B14F-4D97-AF65-F5344CB8AC3E}">
        <p14:creationId xmlns:p14="http://schemas.microsoft.com/office/powerpoint/2010/main" val="3199803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8"/>
          <p:cNvSpPr>
            <a:spLocks noGrp="1" noChangeArrowheads="1"/>
          </p:cNvSpPr>
          <p:nvPr>
            <p:ph type="sldNum" sz="quarter" idx="12"/>
          </p:nvPr>
        </p:nvSpPr>
        <p:spPr>
          <a:ln/>
        </p:spPr>
        <p:txBody>
          <a:bodyPr/>
          <a:lstStyle>
            <a:lvl1pPr>
              <a:defRPr/>
            </a:lvl1pPr>
          </a:lstStyle>
          <a:p>
            <a:pPr>
              <a:defRPr/>
            </a:pPr>
            <a:fld id="{8F35EC4F-96F6-4CB2-BF15-F793A2103150}" type="slidenum">
              <a:rPr lang="en-US" altLang="en-US"/>
              <a:pPr>
                <a:defRPr/>
              </a:pPr>
              <a:t>‹#›</a:t>
            </a:fld>
            <a:endParaRPr lang="en-US" altLang="en-US" dirty="0"/>
          </a:p>
        </p:txBody>
      </p:sp>
    </p:spTree>
    <p:extLst>
      <p:ext uri="{BB962C8B-B14F-4D97-AF65-F5344CB8AC3E}">
        <p14:creationId xmlns:p14="http://schemas.microsoft.com/office/powerpoint/2010/main" val="4040791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8"/>
          <p:cNvSpPr>
            <a:spLocks noGrp="1" noChangeArrowheads="1"/>
          </p:cNvSpPr>
          <p:nvPr>
            <p:ph type="sldNum" sz="quarter" idx="12"/>
          </p:nvPr>
        </p:nvSpPr>
        <p:spPr>
          <a:ln/>
        </p:spPr>
        <p:txBody>
          <a:bodyPr/>
          <a:lstStyle>
            <a:lvl1pPr>
              <a:defRPr/>
            </a:lvl1pPr>
          </a:lstStyle>
          <a:p>
            <a:pPr>
              <a:defRPr/>
            </a:pPr>
            <a:fld id="{C148EC7B-95F5-477A-B7BD-A65E4AD53F99}" type="slidenum">
              <a:rPr lang="en-US" altLang="en-US"/>
              <a:pPr>
                <a:defRPr/>
              </a:pPr>
              <a:t>‹#›</a:t>
            </a:fld>
            <a:endParaRPr lang="en-US" altLang="en-US" dirty="0"/>
          </a:p>
        </p:txBody>
      </p:sp>
    </p:spTree>
    <p:extLst>
      <p:ext uri="{BB962C8B-B14F-4D97-AF65-F5344CB8AC3E}">
        <p14:creationId xmlns:p14="http://schemas.microsoft.com/office/powerpoint/2010/main" val="2774927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8"/>
          <p:cNvSpPr>
            <a:spLocks noGrp="1" noChangeArrowheads="1"/>
          </p:cNvSpPr>
          <p:nvPr>
            <p:ph type="sldNum" sz="quarter" idx="12"/>
          </p:nvPr>
        </p:nvSpPr>
        <p:spPr>
          <a:ln/>
        </p:spPr>
        <p:txBody>
          <a:bodyPr/>
          <a:lstStyle>
            <a:lvl1pPr>
              <a:defRPr/>
            </a:lvl1pPr>
          </a:lstStyle>
          <a:p>
            <a:pPr>
              <a:defRPr/>
            </a:pPr>
            <a:fld id="{9577681A-6630-40BE-8194-B66902EC0358}" type="slidenum">
              <a:rPr lang="en-US" altLang="en-US"/>
              <a:pPr>
                <a:defRPr/>
              </a:pPr>
              <a:t>‹#›</a:t>
            </a:fld>
            <a:endParaRPr lang="en-US" altLang="en-US" dirty="0"/>
          </a:p>
        </p:txBody>
      </p:sp>
    </p:spTree>
    <p:extLst>
      <p:ext uri="{BB962C8B-B14F-4D97-AF65-F5344CB8AC3E}">
        <p14:creationId xmlns:p14="http://schemas.microsoft.com/office/powerpoint/2010/main" val="1166917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8764935B-9BDF-4404-99C0-23AA99D79701}" type="slidenum">
              <a:rPr lang="en-US" altLang="en-US"/>
              <a:pPr>
                <a:defRPr/>
              </a:pPr>
              <a:t>‹#›</a:t>
            </a:fld>
            <a:endParaRPr lang="en-US" altLang="en-US" dirty="0"/>
          </a:p>
        </p:txBody>
      </p:sp>
    </p:spTree>
    <p:extLst>
      <p:ext uri="{BB962C8B-B14F-4D97-AF65-F5344CB8AC3E}">
        <p14:creationId xmlns:p14="http://schemas.microsoft.com/office/powerpoint/2010/main" val="2936426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19FF4CDE-EB09-4107-93AB-2C9008DEE4EC}" type="slidenum">
              <a:rPr lang="en-US" altLang="en-US"/>
              <a:pPr>
                <a:defRPr/>
              </a:pPr>
              <a:t>‹#›</a:t>
            </a:fld>
            <a:endParaRPr lang="en-US" altLang="en-US" dirty="0"/>
          </a:p>
        </p:txBody>
      </p:sp>
    </p:spTree>
    <p:extLst>
      <p:ext uri="{BB962C8B-B14F-4D97-AF65-F5344CB8AC3E}">
        <p14:creationId xmlns:p14="http://schemas.microsoft.com/office/powerpoint/2010/main" val="48769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background_officialState_v4"/>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838200"/>
            <a:ext cx="8229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2057400"/>
            <a:ext cx="8229600" cy="406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6172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charset="0"/>
                <a:ea typeface="+mn-ea"/>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2209800" y="6245225"/>
            <a:ext cx="3886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ea typeface="+mn-ea"/>
                <a:cs typeface="+mn-cs"/>
              </a:defRPr>
            </a:lvl1pPr>
          </a:lstStyle>
          <a:p>
            <a:pPr>
              <a:defRPr/>
            </a:pPr>
            <a:endParaRPr lang="en-US" dirty="0"/>
          </a:p>
        </p:txBody>
      </p:sp>
      <p:sp>
        <p:nvSpPr>
          <p:cNvPr id="1032" name="Rectangle 8"/>
          <p:cNvSpPr>
            <a:spLocks noGrp="1" noChangeArrowheads="1"/>
          </p:cNvSpPr>
          <p:nvPr>
            <p:ph type="sldNum" sz="quarter" idx="4"/>
          </p:nvPr>
        </p:nvSpPr>
        <p:spPr bwMode="auto">
          <a:xfrm>
            <a:off x="457200" y="6245225"/>
            <a:ext cx="1676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fld id="{29B8F89E-D287-4C0F-85B8-E634DCD52260}"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hf hdr="0" ftr="0" dt="0"/>
  <p:txStyles>
    <p:titleStyle>
      <a:lvl1pPr algn="ctr" rtl="0" eaLnBrk="0" fontAlgn="base" hangingPunct="0">
        <a:spcBef>
          <a:spcPct val="0"/>
        </a:spcBef>
        <a:spcAft>
          <a:spcPct val="0"/>
        </a:spcAft>
        <a:defRPr sz="4400" b="1">
          <a:solidFill>
            <a:schemeClr val="accent2"/>
          </a:solidFill>
          <a:latin typeface="+mj-lt"/>
          <a:ea typeface="ＭＳ Ｐゴシック" charset="0"/>
          <a:cs typeface="ＭＳ Ｐゴシック" charset="0"/>
        </a:defRPr>
      </a:lvl1pPr>
      <a:lvl2pPr algn="ctr" rtl="0" eaLnBrk="0" fontAlgn="base" hangingPunct="0">
        <a:spcBef>
          <a:spcPct val="0"/>
        </a:spcBef>
        <a:spcAft>
          <a:spcPct val="0"/>
        </a:spcAft>
        <a:defRPr sz="4400" b="1">
          <a:solidFill>
            <a:schemeClr val="accent2"/>
          </a:solidFill>
          <a:latin typeface="Arial" charset="0"/>
          <a:ea typeface="ＭＳ Ｐゴシック" charset="0"/>
          <a:cs typeface="ＭＳ Ｐゴシック" charset="0"/>
        </a:defRPr>
      </a:lvl2pPr>
      <a:lvl3pPr algn="ctr" rtl="0" eaLnBrk="0" fontAlgn="base" hangingPunct="0">
        <a:spcBef>
          <a:spcPct val="0"/>
        </a:spcBef>
        <a:spcAft>
          <a:spcPct val="0"/>
        </a:spcAft>
        <a:defRPr sz="4400" b="1">
          <a:solidFill>
            <a:schemeClr val="accent2"/>
          </a:solidFill>
          <a:latin typeface="Arial" charset="0"/>
          <a:ea typeface="ＭＳ Ｐゴシック" charset="0"/>
          <a:cs typeface="ＭＳ Ｐゴシック" charset="0"/>
        </a:defRPr>
      </a:lvl3pPr>
      <a:lvl4pPr algn="ctr" rtl="0" eaLnBrk="0" fontAlgn="base" hangingPunct="0">
        <a:spcBef>
          <a:spcPct val="0"/>
        </a:spcBef>
        <a:spcAft>
          <a:spcPct val="0"/>
        </a:spcAft>
        <a:defRPr sz="4400" b="1">
          <a:solidFill>
            <a:schemeClr val="accent2"/>
          </a:solidFill>
          <a:latin typeface="Arial" charset="0"/>
          <a:ea typeface="ＭＳ Ｐゴシック" charset="0"/>
          <a:cs typeface="ＭＳ Ｐゴシック" charset="0"/>
        </a:defRPr>
      </a:lvl4pPr>
      <a:lvl5pPr algn="ctr" rtl="0" eaLnBrk="0" fontAlgn="base" hangingPunct="0">
        <a:spcBef>
          <a:spcPct val="0"/>
        </a:spcBef>
        <a:spcAft>
          <a:spcPct val="0"/>
        </a:spcAft>
        <a:defRPr sz="4400" b="1">
          <a:solidFill>
            <a:schemeClr val="accent2"/>
          </a:solidFill>
          <a:latin typeface="Arial" charset="0"/>
          <a:ea typeface="ＭＳ Ｐゴシック" charset="0"/>
          <a:cs typeface="ＭＳ Ｐゴシック" charset="0"/>
        </a:defRPr>
      </a:lvl5pPr>
      <a:lvl6pPr marL="457200" algn="ctr" rtl="0" fontAlgn="base">
        <a:spcBef>
          <a:spcPct val="0"/>
        </a:spcBef>
        <a:spcAft>
          <a:spcPct val="0"/>
        </a:spcAft>
        <a:defRPr sz="4400" b="1">
          <a:solidFill>
            <a:schemeClr val="accent2"/>
          </a:solidFill>
          <a:latin typeface="Arial" charset="0"/>
        </a:defRPr>
      </a:lvl6pPr>
      <a:lvl7pPr marL="914400" algn="ctr" rtl="0" fontAlgn="base">
        <a:spcBef>
          <a:spcPct val="0"/>
        </a:spcBef>
        <a:spcAft>
          <a:spcPct val="0"/>
        </a:spcAft>
        <a:defRPr sz="4400" b="1">
          <a:solidFill>
            <a:schemeClr val="accent2"/>
          </a:solidFill>
          <a:latin typeface="Arial" charset="0"/>
        </a:defRPr>
      </a:lvl7pPr>
      <a:lvl8pPr marL="1371600" algn="ctr" rtl="0" fontAlgn="base">
        <a:spcBef>
          <a:spcPct val="0"/>
        </a:spcBef>
        <a:spcAft>
          <a:spcPct val="0"/>
        </a:spcAft>
        <a:defRPr sz="4400" b="1">
          <a:solidFill>
            <a:schemeClr val="accent2"/>
          </a:solidFill>
          <a:latin typeface="Arial" charset="0"/>
        </a:defRPr>
      </a:lvl8pPr>
      <a:lvl9pPr marL="1828800" algn="ctr" rtl="0" fontAlgn="base">
        <a:spcBef>
          <a:spcPct val="0"/>
        </a:spcBef>
        <a:spcAft>
          <a:spcPct val="0"/>
        </a:spcAft>
        <a:defRPr sz="4400" b="1">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4"/>
          <p:cNvSpPr>
            <a:spLocks noChangeArrowheads="1"/>
          </p:cNvSpPr>
          <p:nvPr/>
        </p:nvSpPr>
        <p:spPr bwMode="auto">
          <a:xfrm>
            <a:off x="0" y="1219200"/>
            <a:ext cx="9144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nchor="ctr"/>
          <a:lstStyle/>
          <a:p>
            <a:pPr algn="ctr">
              <a:defRPr/>
            </a:pPr>
            <a:r>
              <a:rPr lang="en-US" sz="2800" b="1" dirty="0">
                <a:solidFill>
                  <a:schemeClr val="tx2"/>
                </a:solidFill>
                <a:ea typeface="ＭＳ Ｐゴシック" charset="0"/>
              </a:rPr>
              <a:t>Water Utilities Update</a:t>
            </a:r>
          </a:p>
          <a:p>
            <a:pPr algn="ctr">
              <a:defRPr/>
            </a:pPr>
            <a:r>
              <a:rPr lang="en-US" sz="2800" dirty="0">
                <a:solidFill>
                  <a:schemeClr val="tx2"/>
                </a:solidFill>
                <a:ea typeface="ＭＳ Ｐゴシック" charset="0"/>
              </a:rPr>
              <a:t>Low-Income Oversight Board</a:t>
            </a:r>
          </a:p>
        </p:txBody>
      </p:sp>
      <p:sp>
        <p:nvSpPr>
          <p:cNvPr id="15364" name="Rectangle 8"/>
          <p:cNvSpPr>
            <a:spLocks noChangeArrowheads="1"/>
          </p:cNvSpPr>
          <p:nvPr/>
        </p:nvSpPr>
        <p:spPr bwMode="auto">
          <a:xfrm>
            <a:off x="0" y="4876800"/>
            <a:ext cx="9144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marL="342900" indent="-342900"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lnSpc>
                <a:spcPct val="80000"/>
              </a:lnSpc>
              <a:spcBef>
                <a:spcPct val="20000"/>
              </a:spcBef>
              <a:defRPr/>
            </a:pPr>
            <a:endParaRPr lang="en-US" altLang="en-US" sz="2000" b="1" dirty="0">
              <a:solidFill>
                <a:schemeClr val="tx2"/>
              </a:solidFill>
            </a:endParaRPr>
          </a:p>
          <a:p>
            <a:pPr algn="ctr" eaLnBrk="1" hangingPunct="1">
              <a:lnSpc>
                <a:spcPct val="80000"/>
              </a:lnSpc>
              <a:spcBef>
                <a:spcPct val="20000"/>
              </a:spcBef>
              <a:defRPr/>
            </a:pPr>
            <a:r>
              <a:rPr lang="en-US" altLang="en-US" sz="2000" b="1" dirty="0">
                <a:solidFill>
                  <a:schemeClr val="tx2"/>
                </a:solidFill>
              </a:rPr>
              <a:t>Water Division</a:t>
            </a:r>
          </a:p>
          <a:p>
            <a:pPr algn="ctr" eaLnBrk="1" hangingPunct="1">
              <a:lnSpc>
                <a:spcPct val="80000"/>
              </a:lnSpc>
              <a:spcBef>
                <a:spcPct val="20000"/>
              </a:spcBef>
              <a:spcAft>
                <a:spcPct val="25000"/>
              </a:spcAft>
              <a:defRPr/>
            </a:pPr>
            <a:r>
              <a:rPr lang="en-US" altLang="en-US" sz="1400" b="1" dirty="0"/>
              <a:t>June 12, 2020</a:t>
            </a:r>
          </a:p>
          <a:p>
            <a:pPr algn="ctr" eaLnBrk="1" hangingPunct="1">
              <a:lnSpc>
                <a:spcPct val="80000"/>
              </a:lnSpc>
              <a:spcBef>
                <a:spcPct val="20000"/>
              </a:spcBef>
              <a:spcAft>
                <a:spcPct val="25000"/>
              </a:spcAft>
              <a:defRPr/>
            </a:pPr>
            <a:endParaRPr lang="en-US" altLang="en-US" sz="1400" b="1" dirty="0"/>
          </a:p>
          <a:p>
            <a:pPr algn="ctr" eaLnBrk="1" hangingPunct="1">
              <a:lnSpc>
                <a:spcPct val="80000"/>
              </a:lnSpc>
              <a:spcBef>
                <a:spcPct val="20000"/>
              </a:spcBef>
              <a:spcAft>
                <a:spcPct val="25000"/>
              </a:spcAft>
              <a:defRPr/>
            </a:pPr>
            <a:endParaRPr lang="en-US" altLang="en-US" sz="1400" b="1" dirty="0"/>
          </a:p>
        </p:txBody>
      </p:sp>
      <p:pic>
        <p:nvPicPr>
          <p:cNvPr id="3078" name="Picture 11" descr="cpuc-building-2"/>
          <p:cNvPicPr>
            <a:picLocks noChangeAspect="1" noChangeArrowheads="1"/>
          </p:cNvPicPr>
          <p:nvPr/>
        </p:nvPicPr>
        <p:blipFill>
          <a:blip r:embed="rId3" cstate="print">
            <a:lum bright="54000" contrast="-70000"/>
            <a:extLst>
              <a:ext uri="{28A0092B-C50C-407E-A947-70E740481C1C}">
                <a14:useLocalDpi xmlns:a14="http://schemas.microsoft.com/office/drawing/2010/main" val="0"/>
              </a:ext>
            </a:extLst>
          </a:blip>
          <a:srcRect/>
          <a:stretch>
            <a:fillRect/>
          </a:stretch>
        </p:blipFill>
        <p:spPr bwMode="auto">
          <a:xfrm>
            <a:off x="3232944" y="2514600"/>
            <a:ext cx="2678113" cy="21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6385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990600"/>
          </a:xfrm>
        </p:spPr>
        <p:txBody>
          <a:bodyPr/>
          <a:lstStyle/>
          <a:p>
            <a:pPr>
              <a:defRPr/>
            </a:pPr>
            <a:r>
              <a:rPr lang="en-US" sz="2800" dirty="0">
                <a:solidFill>
                  <a:schemeClr val="tx2"/>
                </a:solidFill>
              </a:rPr>
              <a:t>Topics</a:t>
            </a:r>
          </a:p>
        </p:txBody>
      </p:sp>
      <p:sp>
        <p:nvSpPr>
          <p:cNvPr id="3" name="Content Placeholder 2"/>
          <p:cNvSpPr>
            <a:spLocks noGrp="1"/>
          </p:cNvSpPr>
          <p:nvPr>
            <p:ph idx="1"/>
          </p:nvPr>
        </p:nvSpPr>
        <p:spPr>
          <a:xfrm>
            <a:off x="457200" y="1828800"/>
            <a:ext cx="8229600" cy="4191000"/>
          </a:xfrm>
        </p:spPr>
        <p:txBody>
          <a:bodyPr/>
          <a:lstStyle/>
          <a:p>
            <a:pPr lvl="1">
              <a:defRPr/>
            </a:pPr>
            <a:endParaRPr lang="en-US" sz="2000" dirty="0"/>
          </a:p>
          <a:p>
            <a:pPr lvl="1">
              <a:defRPr/>
            </a:pPr>
            <a:r>
              <a:rPr lang="en-US" sz="2400" dirty="0"/>
              <a:t>COVID-19 Impact</a:t>
            </a:r>
          </a:p>
          <a:p>
            <a:pPr marL="457200" lvl="1" indent="0">
              <a:buNone/>
              <a:defRPr/>
            </a:pPr>
            <a:endParaRPr lang="en-US" sz="800" dirty="0"/>
          </a:p>
          <a:p>
            <a:pPr lvl="1">
              <a:defRPr/>
            </a:pPr>
            <a:r>
              <a:rPr lang="en-US" sz="2400" dirty="0"/>
              <a:t>Affordability Proceeding</a:t>
            </a:r>
          </a:p>
          <a:p>
            <a:pPr marL="457200" lvl="1" indent="0">
              <a:buNone/>
              <a:defRPr/>
            </a:pPr>
            <a:endParaRPr lang="en-US" sz="800" dirty="0"/>
          </a:p>
          <a:p>
            <a:pPr lvl="1">
              <a:defRPr/>
            </a:pPr>
            <a:r>
              <a:rPr lang="en-US" sz="2400" dirty="0"/>
              <a:t>Credit Card Pilot Program</a:t>
            </a:r>
          </a:p>
        </p:txBody>
      </p:sp>
      <p:sp>
        <p:nvSpPr>
          <p:cNvPr id="4" name="Slide Number Placeholder 4"/>
          <p:cNvSpPr>
            <a:spLocks noGrp="1"/>
          </p:cNvSpPr>
          <p:nvPr>
            <p:ph type="sldNum" sz="quarter" idx="12"/>
          </p:nvPr>
        </p:nvSpPr>
        <p:spPr>
          <a:xfrm>
            <a:off x="8610600" y="209550"/>
            <a:ext cx="533400" cy="476250"/>
          </a:xfrm>
        </p:spPr>
        <p:txBody>
          <a:bodyPr/>
          <a:lstStyle/>
          <a:p>
            <a:pPr>
              <a:defRPr/>
            </a:pPr>
            <a:fld id="{9577681A-6630-40BE-8194-B66902EC0358}" type="slidenum">
              <a:rPr lang="en-US" altLang="en-US" smtClean="0">
                <a:solidFill>
                  <a:schemeClr val="accent1"/>
                </a:solidFill>
              </a:rPr>
              <a:pPr>
                <a:defRPr/>
              </a:pPr>
              <a:t>2</a:t>
            </a:fld>
            <a:endParaRPr lang="en-US" altLang="en-US" dirty="0">
              <a:solidFill>
                <a:schemeClr val="accent1"/>
              </a:solidFill>
            </a:endParaRPr>
          </a:p>
        </p:txBody>
      </p:sp>
    </p:spTree>
    <p:extLst>
      <p:ext uri="{BB962C8B-B14F-4D97-AF65-F5344CB8AC3E}">
        <p14:creationId xmlns:p14="http://schemas.microsoft.com/office/powerpoint/2010/main" val="3575307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457200" y="1066800"/>
            <a:ext cx="822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US" altLang="en-US" sz="2600" b="1" dirty="0">
                <a:solidFill>
                  <a:schemeClr val="tx2"/>
                </a:solidFill>
              </a:rPr>
              <a:t>Current Water Low-Income Data</a:t>
            </a:r>
          </a:p>
          <a:p>
            <a:pPr algn="ctr" eaLnBrk="1" hangingPunct="1">
              <a:spcBef>
                <a:spcPct val="0"/>
              </a:spcBef>
              <a:buFontTx/>
              <a:buNone/>
            </a:pPr>
            <a:r>
              <a:rPr lang="en-US" altLang="en-US" sz="2600" dirty="0">
                <a:solidFill>
                  <a:schemeClr val="tx2"/>
                </a:solidFill>
              </a:rPr>
              <a:t>Enrollment Changes during COVID-19</a:t>
            </a:r>
          </a:p>
        </p:txBody>
      </p:sp>
      <p:sp>
        <p:nvSpPr>
          <p:cNvPr id="6" name="Rectangle 5"/>
          <p:cNvSpPr>
            <a:spLocks noChangeArrowheads="1"/>
          </p:cNvSpPr>
          <p:nvPr/>
        </p:nvSpPr>
        <p:spPr bwMode="auto">
          <a:xfrm>
            <a:off x="228600" y="2190750"/>
            <a:ext cx="8839200" cy="459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ea typeface="ＭＳ Ｐゴシック" pitchFamily="34" charset="-128"/>
              </a:defRPr>
            </a:lvl1pPr>
            <a:lvl2pPr marL="895350" indent="-495300" eaLnBrk="0" hangingPunct="0">
              <a:spcBef>
                <a:spcPct val="20000"/>
              </a:spcBef>
              <a:buChar char="–"/>
              <a:defRPr sz="2800">
                <a:solidFill>
                  <a:schemeClr val="tx1"/>
                </a:solidFill>
                <a:latin typeface="Arial" charset="0"/>
                <a:ea typeface="ＭＳ Ｐゴシック" pitchFamily="34" charset="-128"/>
              </a:defRPr>
            </a:lvl2pPr>
            <a:lvl3pPr marL="1258888" indent="-4191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buClr>
                <a:schemeClr val="tx1"/>
              </a:buClr>
              <a:defRPr/>
            </a:pPr>
            <a:r>
              <a:rPr lang="en-US" altLang="en-US" sz="2000" dirty="0"/>
              <a:t>Total Enrollment Increase since March: </a:t>
            </a:r>
            <a:r>
              <a:rPr lang="en-US" altLang="en-US" sz="2000" b="1" dirty="0"/>
              <a:t>10,000</a:t>
            </a:r>
            <a:r>
              <a:rPr lang="en-US" altLang="en-US" sz="2000" dirty="0"/>
              <a:t> or </a:t>
            </a:r>
            <a:r>
              <a:rPr lang="en-US" altLang="en-US" sz="2000" b="1" dirty="0"/>
              <a:t>4%</a:t>
            </a:r>
          </a:p>
          <a:p>
            <a:pPr lvl="1" eaLnBrk="1" hangingPunct="1">
              <a:buClr>
                <a:schemeClr val="tx1"/>
              </a:buClr>
              <a:defRPr/>
            </a:pPr>
            <a:r>
              <a:rPr lang="en-US" altLang="en-US" sz="1800" dirty="0"/>
              <a:t>2 utilities </a:t>
            </a:r>
            <a:r>
              <a:rPr lang="en-US" altLang="en-US" sz="1800"/>
              <a:t>saw slight </a:t>
            </a:r>
            <a:r>
              <a:rPr lang="en-US" altLang="en-US" sz="1800" dirty="0"/>
              <a:t>decrease</a:t>
            </a:r>
          </a:p>
          <a:p>
            <a:pPr marL="0" indent="0" eaLnBrk="1" hangingPunct="1">
              <a:buClr>
                <a:schemeClr val="tx1"/>
              </a:buClr>
              <a:buNone/>
              <a:defRPr/>
            </a:pPr>
            <a:endParaRPr lang="en-US" altLang="en-US" sz="400" b="1" dirty="0"/>
          </a:p>
          <a:p>
            <a:pPr eaLnBrk="1" hangingPunct="1">
              <a:buClr>
                <a:schemeClr val="tx1"/>
              </a:buClr>
              <a:defRPr/>
            </a:pPr>
            <a:r>
              <a:rPr lang="en-US" altLang="en-US" sz="2000" dirty="0"/>
              <a:t>Current Total Enrollment: </a:t>
            </a:r>
            <a:r>
              <a:rPr lang="en-US" altLang="en-US" sz="2000" b="1" dirty="0"/>
              <a:t>258,000</a:t>
            </a:r>
          </a:p>
          <a:p>
            <a:pPr lvl="1" eaLnBrk="1" hangingPunct="1">
              <a:buClr>
                <a:schemeClr val="tx1"/>
              </a:buClr>
              <a:defRPr/>
            </a:pPr>
            <a:r>
              <a:rPr lang="en-US" altLang="en-US" sz="1800" dirty="0"/>
              <a:t>21% of Residential Customers</a:t>
            </a:r>
          </a:p>
          <a:p>
            <a:pPr lvl="1" eaLnBrk="1" hangingPunct="1">
              <a:buClr>
                <a:schemeClr val="tx1"/>
              </a:buClr>
              <a:defRPr/>
            </a:pPr>
            <a:r>
              <a:rPr lang="en-US" altLang="en-US" sz="1800" dirty="0"/>
              <a:t>2018 Enrollment: 221,000</a:t>
            </a:r>
          </a:p>
          <a:p>
            <a:pPr eaLnBrk="1" hangingPunct="1">
              <a:buClr>
                <a:schemeClr val="tx1"/>
              </a:buClr>
              <a:defRPr/>
            </a:pPr>
            <a:endParaRPr lang="en-US" altLang="en-US" sz="1000" b="1" dirty="0"/>
          </a:p>
          <a:p>
            <a:pPr eaLnBrk="1" hangingPunct="1">
              <a:buClr>
                <a:schemeClr val="tx1"/>
              </a:buClr>
              <a:defRPr/>
            </a:pPr>
            <a:r>
              <a:rPr lang="en-US" altLang="en-US" sz="2000" dirty="0"/>
              <a:t>Water Low-Income OIR (R.17-06-024) issued Scoping Ruling on June 2</a:t>
            </a:r>
            <a:r>
              <a:rPr lang="en-US" altLang="en-US" sz="2000" baseline="30000" dirty="0"/>
              <a:t>nd</a:t>
            </a:r>
            <a:r>
              <a:rPr lang="en-US" altLang="en-US" sz="2000" dirty="0"/>
              <a:t> </a:t>
            </a:r>
          </a:p>
          <a:p>
            <a:pPr lvl="1" eaLnBrk="1" hangingPunct="1">
              <a:buClr>
                <a:schemeClr val="tx1"/>
              </a:buClr>
              <a:defRPr/>
            </a:pPr>
            <a:r>
              <a:rPr lang="en-US" altLang="en-US" sz="1800" dirty="0"/>
              <a:t>Requires bi-weekly reports through end of September</a:t>
            </a:r>
          </a:p>
          <a:p>
            <a:pPr marL="400050" lvl="1" indent="0" eaLnBrk="1" hangingPunct="1">
              <a:buClr>
                <a:schemeClr val="tx1"/>
              </a:buClr>
              <a:buNone/>
              <a:defRPr/>
            </a:pPr>
            <a:endParaRPr lang="en-US" altLang="en-US" sz="400" dirty="0"/>
          </a:p>
          <a:p>
            <a:pPr lvl="2" eaLnBrk="1" hangingPunct="1">
              <a:buClr>
                <a:schemeClr val="tx1"/>
              </a:buClr>
              <a:defRPr/>
            </a:pPr>
            <a:r>
              <a:rPr lang="en-US" altLang="en-US" sz="1600" dirty="0"/>
              <a:t>Utilities have expressed difficulties in providing bi-weekly reports</a:t>
            </a:r>
          </a:p>
          <a:p>
            <a:pPr marL="839788" lvl="2" indent="0" eaLnBrk="1" hangingPunct="1">
              <a:buClr>
                <a:schemeClr val="tx1"/>
              </a:buClr>
              <a:buNone/>
              <a:defRPr/>
            </a:pPr>
            <a:endParaRPr lang="en-US" altLang="en-US" sz="400" dirty="0"/>
          </a:p>
          <a:p>
            <a:pPr lvl="1" eaLnBrk="1" hangingPunct="1">
              <a:buClr>
                <a:schemeClr val="tx1"/>
              </a:buClr>
              <a:defRPr/>
            </a:pPr>
            <a:r>
              <a:rPr lang="en-US" altLang="en-US" sz="1800" dirty="0"/>
              <a:t>Monthly reports through end of June 2021</a:t>
            </a:r>
          </a:p>
        </p:txBody>
      </p:sp>
      <p:sp>
        <p:nvSpPr>
          <p:cNvPr id="7" name="Slide Number Placeholder 4"/>
          <p:cNvSpPr>
            <a:spLocks noGrp="1"/>
          </p:cNvSpPr>
          <p:nvPr>
            <p:ph type="sldNum" sz="quarter" idx="12"/>
          </p:nvPr>
        </p:nvSpPr>
        <p:spPr>
          <a:xfrm>
            <a:off x="8610600" y="209550"/>
            <a:ext cx="533400" cy="476250"/>
          </a:xfrm>
        </p:spPr>
        <p:txBody>
          <a:bodyPr/>
          <a:lstStyle/>
          <a:p>
            <a:pPr>
              <a:defRPr/>
            </a:pPr>
            <a:fld id="{9577681A-6630-40BE-8194-B66902EC0358}" type="slidenum">
              <a:rPr lang="en-US" altLang="en-US" smtClean="0">
                <a:solidFill>
                  <a:schemeClr val="accent1"/>
                </a:solidFill>
              </a:rPr>
              <a:pPr>
                <a:defRPr/>
              </a:pPr>
              <a:t>3</a:t>
            </a:fld>
            <a:endParaRPr lang="en-US" altLang="en-US" dirty="0">
              <a:solidFill>
                <a:schemeClr val="accent1"/>
              </a:solidFill>
            </a:endParaRPr>
          </a:p>
        </p:txBody>
      </p:sp>
    </p:spTree>
    <p:extLst>
      <p:ext uri="{BB962C8B-B14F-4D97-AF65-F5344CB8AC3E}">
        <p14:creationId xmlns:p14="http://schemas.microsoft.com/office/powerpoint/2010/main" val="604464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457200" y="914400"/>
            <a:ext cx="822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US" altLang="en-US" sz="2600" b="1" dirty="0">
                <a:solidFill>
                  <a:schemeClr val="tx2"/>
                </a:solidFill>
              </a:rPr>
              <a:t>Affordability OIR</a:t>
            </a:r>
          </a:p>
          <a:p>
            <a:pPr algn="ctr" eaLnBrk="1" hangingPunct="1">
              <a:spcBef>
                <a:spcPct val="0"/>
              </a:spcBef>
              <a:buFontTx/>
              <a:buNone/>
            </a:pPr>
            <a:r>
              <a:rPr lang="en-US" altLang="en-US" sz="2400" dirty="0">
                <a:solidFill>
                  <a:schemeClr val="tx2"/>
                </a:solidFill>
              </a:rPr>
              <a:t>R.18-07-006</a:t>
            </a:r>
          </a:p>
        </p:txBody>
      </p:sp>
      <p:sp>
        <p:nvSpPr>
          <p:cNvPr id="6" name="Rectangle 5"/>
          <p:cNvSpPr>
            <a:spLocks noChangeArrowheads="1"/>
          </p:cNvSpPr>
          <p:nvPr/>
        </p:nvSpPr>
        <p:spPr bwMode="auto">
          <a:xfrm>
            <a:off x="304800" y="1752600"/>
            <a:ext cx="86106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ea typeface="ＭＳ Ｐゴシック" pitchFamily="34" charset="-128"/>
              </a:defRPr>
            </a:lvl1pPr>
            <a:lvl2pPr marL="895350" indent="-495300" eaLnBrk="0" hangingPunct="0">
              <a:spcBef>
                <a:spcPct val="20000"/>
              </a:spcBef>
              <a:buChar char="–"/>
              <a:defRPr sz="2800">
                <a:solidFill>
                  <a:schemeClr val="tx1"/>
                </a:solidFill>
                <a:latin typeface="Arial" charset="0"/>
                <a:ea typeface="ＭＳ Ｐゴシック" pitchFamily="34" charset="-128"/>
              </a:defRPr>
            </a:lvl2pPr>
            <a:lvl3pPr marL="1258888" indent="-4191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buClr>
                <a:schemeClr val="tx1"/>
              </a:buClr>
              <a:defRPr/>
            </a:pPr>
            <a:r>
              <a:rPr lang="en-US" altLang="en-US" sz="2000" dirty="0"/>
              <a:t>Proposed Decision released on June 4</a:t>
            </a:r>
            <a:r>
              <a:rPr lang="en-US" altLang="en-US" sz="2000" baseline="30000" dirty="0"/>
              <a:t>th</a:t>
            </a:r>
            <a:r>
              <a:rPr lang="en-US" altLang="en-US" sz="2000" dirty="0"/>
              <a:t> </a:t>
            </a:r>
            <a:endParaRPr lang="en-US" altLang="en-US" sz="2000" baseline="30000" dirty="0"/>
          </a:p>
          <a:p>
            <a:pPr lvl="1" eaLnBrk="1" hangingPunct="1">
              <a:buClr>
                <a:schemeClr val="tx1"/>
              </a:buClr>
              <a:defRPr/>
            </a:pPr>
            <a:r>
              <a:rPr lang="en-US" altLang="en-US" sz="1800" dirty="0"/>
              <a:t>Adopts affordability metrics and methodologies</a:t>
            </a:r>
          </a:p>
          <a:p>
            <a:pPr lvl="2" eaLnBrk="1" hangingPunct="1">
              <a:buClr>
                <a:schemeClr val="tx1"/>
              </a:buClr>
              <a:defRPr/>
            </a:pPr>
            <a:r>
              <a:rPr lang="en-US" altLang="en-US" sz="1600" dirty="0"/>
              <a:t>Will be used to generate annual Affordability Report</a:t>
            </a:r>
          </a:p>
          <a:p>
            <a:pPr eaLnBrk="1" hangingPunct="1">
              <a:buClr>
                <a:schemeClr val="tx1"/>
              </a:buClr>
              <a:defRPr/>
            </a:pPr>
            <a:r>
              <a:rPr lang="en-US" altLang="en-US" sz="2000" dirty="0"/>
              <a:t>Phase 2</a:t>
            </a:r>
          </a:p>
          <a:p>
            <a:pPr lvl="1" eaLnBrk="1" hangingPunct="1">
              <a:buClr>
                <a:schemeClr val="tx1"/>
              </a:buClr>
              <a:defRPr/>
            </a:pPr>
            <a:r>
              <a:rPr lang="en-US" altLang="en-US" sz="1800" dirty="0"/>
              <a:t>Amended Scoping Memo and Ruling released on June 9</a:t>
            </a:r>
            <a:r>
              <a:rPr lang="en-US" altLang="en-US" sz="1800" baseline="30000" dirty="0"/>
              <a:t>th</a:t>
            </a:r>
            <a:r>
              <a:rPr lang="en-US" altLang="en-US" sz="1800" dirty="0"/>
              <a:t> </a:t>
            </a:r>
          </a:p>
          <a:p>
            <a:pPr lvl="2" eaLnBrk="1" hangingPunct="1">
              <a:buClr>
                <a:schemeClr val="tx1"/>
              </a:buClr>
              <a:defRPr/>
            </a:pPr>
            <a:r>
              <a:rPr lang="en-US" altLang="en-US" sz="1600" dirty="0"/>
              <a:t>Implementation of metrics &amp; further refinement of methodologies</a:t>
            </a:r>
          </a:p>
          <a:p>
            <a:pPr lvl="2" eaLnBrk="1" hangingPunct="1">
              <a:buClr>
                <a:schemeClr val="tx1"/>
              </a:buClr>
              <a:defRPr/>
            </a:pPr>
            <a:r>
              <a:rPr lang="en-US" altLang="en-US" sz="1600" dirty="0"/>
              <a:t>Statutory deadline extended to December 31, 2021</a:t>
            </a:r>
          </a:p>
        </p:txBody>
      </p:sp>
      <p:sp>
        <p:nvSpPr>
          <p:cNvPr id="7" name="Slide Number Placeholder 4"/>
          <p:cNvSpPr>
            <a:spLocks noGrp="1"/>
          </p:cNvSpPr>
          <p:nvPr>
            <p:ph type="sldNum" sz="quarter" idx="12"/>
          </p:nvPr>
        </p:nvSpPr>
        <p:spPr>
          <a:xfrm>
            <a:off x="8610600" y="209550"/>
            <a:ext cx="533400" cy="476250"/>
          </a:xfrm>
        </p:spPr>
        <p:txBody>
          <a:bodyPr/>
          <a:lstStyle/>
          <a:p>
            <a:pPr>
              <a:defRPr/>
            </a:pPr>
            <a:fld id="{9577681A-6630-40BE-8194-B66902EC0358}" type="slidenum">
              <a:rPr lang="en-US" altLang="en-US" smtClean="0">
                <a:solidFill>
                  <a:schemeClr val="accent1"/>
                </a:solidFill>
              </a:rPr>
              <a:pPr>
                <a:defRPr/>
              </a:pPr>
              <a:t>4</a:t>
            </a:fld>
            <a:endParaRPr lang="en-US" altLang="en-US" dirty="0">
              <a:solidFill>
                <a:schemeClr val="accent1"/>
              </a:solidFill>
            </a:endParaRPr>
          </a:p>
        </p:txBody>
      </p:sp>
      <p:sp>
        <p:nvSpPr>
          <p:cNvPr id="5" name="Rectangle 2">
            <a:extLst>
              <a:ext uri="{FF2B5EF4-FFF2-40B4-BE49-F238E27FC236}">
                <a16:creationId xmlns:a16="http://schemas.microsoft.com/office/drawing/2014/main" id="{BFE6EF4A-4561-4532-BB1C-8E7774A37558}"/>
              </a:ext>
            </a:extLst>
          </p:cNvPr>
          <p:cNvSpPr>
            <a:spLocks noChangeArrowheads="1"/>
          </p:cNvSpPr>
          <p:nvPr/>
        </p:nvSpPr>
        <p:spPr bwMode="auto">
          <a:xfrm>
            <a:off x="457200" y="4267200"/>
            <a:ext cx="822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US" altLang="en-US" sz="2600" b="1" dirty="0">
                <a:solidFill>
                  <a:schemeClr val="tx2"/>
                </a:solidFill>
              </a:rPr>
              <a:t>Credit Card Pilot Program</a:t>
            </a:r>
          </a:p>
          <a:p>
            <a:pPr algn="ctr" eaLnBrk="1" hangingPunct="1">
              <a:spcBef>
                <a:spcPct val="0"/>
              </a:spcBef>
              <a:buFontTx/>
              <a:buNone/>
            </a:pPr>
            <a:r>
              <a:rPr lang="en-US" altLang="en-US" sz="2400" dirty="0">
                <a:solidFill>
                  <a:schemeClr val="tx2"/>
                </a:solidFill>
              </a:rPr>
              <a:t>AB 1180</a:t>
            </a:r>
          </a:p>
        </p:txBody>
      </p:sp>
      <p:sp>
        <p:nvSpPr>
          <p:cNvPr id="8" name="Rectangle 7">
            <a:extLst>
              <a:ext uri="{FF2B5EF4-FFF2-40B4-BE49-F238E27FC236}">
                <a16:creationId xmlns:a16="http://schemas.microsoft.com/office/drawing/2014/main" id="{BF54E71A-0DF9-46E4-A904-9087DCFD42D2}"/>
              </a:ext>
            </a:extLst>
          </p:cNvPr>
          <p:cNvSpPr>
            <a:spLocks noChangeArrowheads="1"/>
          </p:cNvSpPr>
          <p:nvPr/>
        </p:nvSpPr>
        <p:spPr bwMode="auto">
          <a:xfrm>
            <a:off x="304800" y="5105400"/>
            <a:ext cx="86106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ea typeface="ＭＳ Ｐゴシック" pitchFamily="34" charset="-128"/>
              </a:defRPr>
            </a:lvl1pPr>
            <a:lvl2pPr marL="895350" indent="-495300" eaLnBrk="0" hangingPunct="0">
              <a:spcBef>
                <a:spcPct val="20000"/>
              </a:spcBef>
              <a:buChar char="–"/>
              <a:defRPr sz="2800">
                <a:solidFill>
                  <a:schemeClr val="tx1"/>
                </a:solidFill>
                <a:latin typeface="Arial" charset="0"/>
                <a:ea typeface="ＭＳ Ｐゴシック" pitchFamily="34" charset="-128"/>
              </a:defRPr>
            </a:lvl2pPr>
            <a:lvl3pPr marL="1258888" indent="-4191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buClr>
                <a:schemeClr val="tx1"/>
              </a:buClr>
              <a:defRPr/>
            </a:pPr>
            <a:r>
              <a:rPr lang="en-US" altLang="en-US" sz="2000" dirty="0"/>
              <a:t>Report deadline extended to January 11, 2021</a:t>
            </a:r>
            <a:endParaRPr lang="en-US" altLang="en-US" sz="2000" baseline="30000" dirty="0"/>
          </a:p>
          <a:p>
            <a:pPr eaLnBrk="1" hangingPunct="1">
              <a:buClr>
                <a:schemeClr val="tx1"/>
              </a:buClr>
              <a:defRPr/>
            </a:pPr>
            <a:r>
              <a:rPr lang="en-US" altLang="en-US" sz="2000" dirty="0"/>
              <a:t>Clarified requirements with Assemblywoman Garcia’s office</a:t>
            </a:r>
          </a:p>
          <a:p>
            <a:pPr eaLnBrk="1" hangingPunct="1">
              <a:buClr>
                <a:schemeClr val="tx1"/>
              </a:buClr>
              <a:defRPr/>
            </a:pPr>
            <a:r>
              <a:rPr lang="en-US" altLang="en-US" sz="2000" dirty="0"/>
              <a:t>Data request sent to utilities on May 20</a:t>
            </a:r>
            <a:r>
              <a:rPr lang="en-US" altLang="en-US" sz="2000" baseline="30000" dirty="0"/>
              <a:t>th</a:t>
            </a:r>
            <a:endParaRPr lang="en-US" altLang="en-US" sz="2000" dirty="0"/>
          </a:p>
          <a:p>
            <a:pPr lvl="1" eaLnBrk="1" hangingPunct="1">
              <a:buClr>
                <a:schemeClr val="tx1"/>
              </a:buClr>
              <a:defRPr/>
            </a:pPr>
            <a:r>
              <a:rPr lang="en-US" altLang="en-US" sz="1800" dirty="0"/>
              <a:t>Will receive responses later in June</a:t>
            </a:r>
          </a:p>
        </p:txBody>
      </p:sp>
    </p:spTree>
    <p:extLst>
      <p:ext uri="{BB962C8B-B14F-4D97-AF65-F5344CB8AC3E}">
        <p14:creationId xmlns:p14="http://schemas.microsoft.com/office/powerpoint/2010/main" val="2357921614"/>
      </p:ext>
    </p:extLst>
  </p:cSld>
  <p:clrMapOvr>
    <a:masterClrMapping/>
  </p:clrMapOvr>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F3DADF49424734DB6BAE4E8EDF84CCB" ma:contentTypeVersion="3" ma:contentTypeDescription="Create a new document." ma:contentTypeScope="" ma:versionID="e0fb55e4f69ba0da36c7457f12b8a2b6">
  <xsd:schema xmlns:xsd="http://www.w3.org/2001/XMLSchema" xmlns:xs="http://www.w3.org/2001/XMLSchema" xmlns:p="http://schemas.microsoft.com/office/2006/metadata/properties" xmlns:ns2="d2749cae-3b09-4902-b2fe-48dfe8b9c04c" targetNamespace="http://schemas.microsoft.com/office/2006/metadata/properties" ma:root="true" ma:fieldsID="7b0245d4feb25dd516c242b23c92bb53" ns2:_="">
    <xsd:import namespace="d2749cae-3b09-4902-b2fe-48dfe8b9c04c"/>
    <xsd:element name="properties">
      <xsd:complexType>
        <xsd:sequence>
          <xsd:element name="documentManagement">
            <xsd:complexType>
              <xsd:all>
                <xsd:element ref="ns2:Category"/>
                <xsd:element ref="ns2:ReleaseDate" minOccurs="0"/>
                <xsd:element ref="ns2:MeetingDat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749cae-3b09-4902-b2fe-48dfe8b9c04c" elementFormDefault="qualified">
    <xsd:import namespace="http://schemas.microsoft.com/office/2006/documentManagement/types"/>
    <xsd:import namespace="http://schemas.microsoft.com/office/infopath/2007/PartnerControls"/>
    <xsd:element name="Category" ma:index="8" ma:displayName="Category" ma:default="PublicMeetings" ma:description="If selected Assessments, it will show in Liob Assessments webpage. Else select the relevant category. If unsure and part of Public Meeting, select PublicMeetings." ma:format="Dropdown" ma:internalName="Category">
      <xsd:simpleType>
        <xsd:restriction base="dms:Choice">
          <xsd:enumeration value="Assessments"/>
          <xsd:enumeration value="Agendas"/>
          <xsd:enumeration value="Archived"/>
          <xsd:enumeration value="BoardMeetings"/>
          <xsd:enumeration value="ConsultingProjects"/>
          <xsd:enumeration value="Decisions"/>
          <xsd:enumeration value="Minutes"/>
          <xsd:enumeration value="Notices"/>
          <xsd:enumeration value="PublicMeetings"/>
          <xsd:enumeration value="Reports"/>
        </xsd:restriction>
      </xsd:simpleType>
    </xsd:element>
    <xsd:element name="ReleaseDate" ma:index="9" nillable="true" ma:displayName="ReleaseDate" ma:default="[today]" ma:description="If unsure, use today's date. M/D/YYYY or select date from calendar." ma:format="DateOnly" ma:internalName="ReleaseDate">
      <xsd:simpleType>
        <xsd:restriction base="dms:DateTime"/>
      </xsd:simpleType>
    </xsd:element>
    <xsd:element name="MeetingDate" ma:index="10" ma:displayName="MeetingDate" ma:description="Enter the Meeting Date. M/D/YYYY or select date from calendar.  This will be used to associate your documents to the correct  individual Public Meeting webpage. Only documents with date value here will be linked. If your previous document doesn't has this date, please edit the file properties to enter this value." ma:format="DateOnly" ma:internalName="Meeting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ategory xmlns="d2749cae-3b09-4902-b2fe-48dfe8b9c04c">PublicMeetings</Category>
    <MeetingDate xmlns="d2749cae-3b09-4902-b2fe-48dfe8b9c04c">2020-06-12T07:00:00+00:00</MeetingDate>
    <ReleaseDate xmlns="d2749cae-3b09-4902-b2fe-48dfe8b9c04c">2020-06-11T07:00:00+00:00</ReleaseDate>
  </documentManagement>
</p:properties>
</file>

<file path=customXml/itemProps1.xml><?xml version="1.0" encoding="utf-8"?>
<ds:datastoreItem xmlns:ds="http://schemas.openxmlformats.org/officeDocument/2006/customXml" ds:itemID="{865CE53E-9C6A-4C84-95F6-902B03E9A412}">
  <ds:schemaRefs>
    <ds:schemaRef ds:uri="http://schemas.microsoft.com/sharepoint/v3/contenttype/forms"/>
  </ds:schemaRefs>
</ds:datastoreItem>
</file>

<file path=customXml/itemProps2.xml><?xml version="1.0" encoding="utf-8"?>
<ds:datastoreItem xmlns:ds="http://schemas.openxmlformats.org/officeDocument/2006/customXml" ds:itemID="{EBDAA3DE-5576-486A-BDE4-63541C68F463}"/>
</file>

<file path=customXml/itemProps3.xml><?xml version="1.0" encoding="utf-8"?>
<ds:datastoreItem xmlns:ds="http://schemas.openxmlformats.org/officeDocument/2006/customXml" ds:itemID="{8B4FC994-1718-4ACE-A845-822E28EE3B7F}">
  <ds:schemaRefs>
    <ds:schemaRef ds:uri="http://schemas.microsoft.com/office/2006/metadata/properties"/>
    <ds:schemaRef ds:uri="http://schemas.microsoft.com/office/infopath/2007/PartnerControls"/>
    <ds:schemaRef ds:uri="9ca8f465-cf19-4952-918c-178135bce890"/>
    <ds:schemaRef ds:uri="http://schemas.microsoft.com/office/2006/documentManagement/types"/>
    <ds:schemaRef ds:uri="http://purl.org/dc/terms/"/>
    <ds:schemaRef ds:uri="http://purl.org/dc/dcmitype/"/>
    <ds:schemaRef ds:uri="http://schemas.openxmlformats.org/package/2006/metadata/core-properties"/>
    <ds:schemaRef ds:uri="0115067f-0cbb-4707-8814-dd6a42b12550"/>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19903</TotalTime>
  <Words>184</Words>
  <Application>Microsoft Office PowerPoint</Application>
  <PresentationFormat>On-screen Show (4:3)</PresentationFormat>
  <Paragraphs>47</Paragraphs>
  <Slides>4</Slides>
  <Notes>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4</vt:i4>
      </vt:variant>
    </vt:vector>
  </HeadingPairs>
  <TitlesOfParts>
    <vt:vector size="6" baseType="lpstr">
      <vt:lpstr>Arial</vt:lpstr>
      <vt:lpstr>Default Design</vt:lpstr>
      <vt:lpstr>PowerPoint Presentation</vt:lpstr>
      <vt:lpstr>Topics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Item 005b - Water Division Update 06-12-20 </dc:title>
  <dc:creator>Terrie Prosper</dc:creator>
  <cp:lastModifiedBy>Weaver, Gillian</cp:lastModifiedBy>
  <cp:revision>583</cp:revision>
  <cp:lastPrinted>2019-08-27T20:39:58Z</cp:lastPrinted>
  <dcterms:created xsi:type="dcterms:W3CDTF">2008-01-28T17:28:34Z</dcterms:created>
  <dcterms:modified xsi:type="dcterms:W3CDTF">2020-06-11T15:45:18Z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0x010100FF3DADF49424734DB6BAE4E8EDF84CCB</vt:lpwstr>
  </property>
</Properties>
</file>