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diagrams/data1.xml" ContentType="application/vnd.openxmlformats-officedocument.drawingml.diagramData+xml"/>
  <Override PartName="/ppt/presentation.xml" ContentType="application/vnd.openxmlformats-officedocument.presentationml.presentation.main+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p:sldMasterIdLst>
    <p:sldMasterId id="2147483649" r:id="rId1"/>
  </p:sldMasterIdLst>
  <p:notesMasterIdLst>
    <p:notesMasterId r:id="rId7"/>
  </p:notesMasterIdLst>
  <p:handoutMasterIdLst>
    <p:handoutMasterId r:id="rId8"/>
  </p:handoutMasterIdLst>
  <p:sldIdLst>
    <p:sldId id="324" r:id="rId2"/>
    <p:sldId id="328" r:id="rId3"/>
    <p:sldId id="329" r:id="rId4"/>
    <p:sldId id="326" r:id="rId5"/>
    <p:sldId id="330" r:id="rId6"/>
  </p:sldIdLst>
  <p:sldSz cx="9144000" cy="6858000" type="screen4x3"/>
  <p:notesSz cx="7010400" cy="9296400"/>
  <p:embeddedFontLst>
    <p:embeddedFont>
      <p:font typeface="Times" pitchFamily="18" charset="0"/>
      <p:regular r:id="rId9"/>
      <p:bold r:id="rId10"/>
      <p:italic r:id="rId11"/>
      <p:boldItalic r:id="rId12"/>
    </p:embeddedFont>
    <p:embeddedFont>
      <p:font typeface="Helvetica" pitchFamily="34" charset="0"/>
      <p:regular r:id="rId13"/>
      <p:bold r:id="rId14"/>
      <p:italic r:id="rId15"/>
      <p:boldItalic r:id="rId16"/>
    </p:embeddedFont>
  </p:embeddedFontLst>
  <p:defaultTextStyle>
    <a:defPPr>
      <a:defRPr lang="en-US"/>
    </a:defPPr>
    <a:lvl1pPr algn="l" rtl="0" fontAlgn="base">
      <a:spcBef>
        <a:spcPct val="0"/>
      </a:spcBef>
      <a:spcAft>
        <a:spcPct val="0"/>
      </a:spcAft>
      <a:defRPr sz="2800" kern="1200">
        <a:solidFill>
          <a:schemeClr val="tx1"/>
        </a:solidFill>
        <a:latin typeface="Times"/>
        <a:ea typeface="+mn-ea"/>
        <a:cs typeface="+mn-cs"/>
      </a:defRPr>
    </a:lvl1pPr>
    <a:lvl2pPr marL="457200" algn="l" rtl="0" fontAlgn="base">
      <a:spcBef>
        <a:spcPct val="0"/>
      </a:spcBef>
      <a:spcAft>
        <a:spcPct val="0"/>
      </a:spcAft>
      <a:defRPr sz="2800" kern="1200">
        <a:solidFill>
          <a:schemeClr val="tx1"/>
        </a:solidFill>
        <a:latin typeface="Times"/>
        <a:ea typeface="+mn-ea"/>
        <a:cs typeface="+mn-cs"/>
      </a:defRPr>
    </a:lvl2pPr>
    <a:lvl3pPr marL="914400" algn="l" rtl="0" fontAlgn="base">
      <a:spcBef>
        <a:spcPct val="0"/>
      </a:spcBef>
      <a:spcAft>
        <a:spcPct val="0"/>
      </a:spcAft>
      <a:defRPr sz="2800" kern="1200">
        <a:solidFill>
          <a:schemeClr val="tx1"/>
        </a:solidFill>
        <a:latin typeface="Times"/>
        <a:ea typeface="+mn-ea"/>
        <a:cs typeface="+mn-cs"/>
      </a:defRPr>
    </a:lvl3pPr>
    <a:lvl4pPr marL="1371600" algn="l" rtl="0" fontAlgn="base">
      <a:spcBef>
        <a:spcPct val="0"/>
      </a:spcBef>
      <a:spcAft>
        <a:spcPct val="0"/>
      </a:spcAft>
      <a:defRPr sz="2800" kern="1200">
        <a:solidFill>
          <a:schemeClr val="tx1"/>
        </a:solidFill>
        <a:latin typeface="Times"/>
        <a:ea typeface="+mn-ea"/>
        <a:cs typeface="+mn-cs"/>
      </a:defRPr>
    </a:lvl4pPr>
    <a:lvl5pPr marL="1828800" algn="l" rtl="0" fontAlgn="base">
      <a:spcBef>
        <a:spcPct val="0"/>
      </a:spcBef>
      <a:spcAft>
        <a:spcPct val="0"/>
      </a:spcAft>
      <a:defRPr sz="2800" kern="1200">
        <a:solidFill>
          <a:schemeClr val="tx1"/>
        </a:solidFill>
        <a:latin typeface="Times"/>
        <a:ea typeface="+mn-ea"/>
        <a:cs typeface="+mn-cs"/>
      </a:defRPr>
    </a:lvl5pPr>
    <a:lvl6pPr marL="2286000" algn="l" defTabSz="914400" rtl="0" eaLnBrk="1" latinLnBrk="0" hangingPunct="1">
      <a:defRPr sz="2800" kern="1200">
        <a:solidFill>
          <a:schemeClr val="tx1"/>
        </a:solidFill>
        <a:latin typeface="Times"/>
        <a:ea typeface="+mn-ea"/>
        <a:cs typeface="+mn-cs"/>
      </a:defRPr>
    </a:lvl6pPr>
    <a:lvl7pPr marL="2743200" algn="l" defTabSz="914400" rtl="0" eaLnBrk="1" latinLnBrk="0" hangingPunct="1">
      <a:defRPr sz="2800" kern="1200">
        <a:solidFill>
          <a:schemeClr val="tx1"/>
        </a:solidFill>
        <a:latin typeface="Times"/>
        <a:ea typeface="+mn-ea"/>
        <a:cs typeface="+mn-cs"/>
      </a:defRPr>
    </a:lvl7pPr>
    <a:lvl8pPr marL="3200400" algn="l" defTabSz="914400" rtl="0" eaLnBrk="1" latinLnBrk="0" hangingPunct="1">
      <a:defRPr sz="2800" kern="1200">
        <a:solidFill>
          <a:schemeClr val="tx1"/>
        </a:solidFill>
        <a:latin typeface="Times"/>
        <a:ea typeface="+mn-ea"/>
        <a:cs typeface="+mn-cs"/>
      </a:defRPr>
    </a:lvl8pPr>
    <a:lvl9pPr marL="3657600" algn="l" defTabSz="914400" rtl="0" eaLnBrk="1" latinLnBrk="0" hangingPunct="1">
      <a:defRPr sz="28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DFF"/>
    <a:srgbClr val="FF9900"/>
    <a:srgbClr val="BBE0E3"/>
    <a:srgbClr val="FFFFFF"/>
    <a:srgbClr val="CC0000"/>
    <a:srgbClr val="999999"/>
    <a:srgbClr val="00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03" autoAdjust="0"/>
    <p:restoredTop sz="88608" autoAdjust="0"/>
  </p:normalViewPr>
  <p:slideViewPr>
    <p:cSldViewPr>
      <p:cViewPr varScale="1">
        <p:scale>
          <a:sx n="76" d="100"/>
          <a:sy n="76" d="100"/>
        </p:scale>
        <p:origin x="-192" y="-96"/>
      </p:cViewPr>
      <p:guideLst>
        <p:guide orient="horz" pos="2160"/>
        <p:guide pos="2880"/>
      </p:guideLst>
    </p:cSldViewPr>
  </p:slideViewPr>
  <p:outlineViewPr>
    <p:cViewPr>
      <p:scale>
        <a:sx n="75" d="100"/>
        <a:sy n="75" d="100"/>
      </p:scale>
      <p:origin x="0" y="11808"/>
    </p:cViewPr>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customXml" Target="../customXml/item3.xml"/><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FAFFF7-C6BB-42C3-9479-F55BA06FD890}" type="doc">
      <dgm:prSet loTypeId="urn:microsoft.com/office/officeart/2005/8/layout/default" loCatId="list" qsTypeId="urn:microsoft.com/office/officeart/2005/8/quickstyle/simple2" qsCatId="simple" csTypeId="urn:microsoft.com/office/officeart/2005/8/colors/accent0_1" csCatId="mainScheme" phldr="1"/>
      <dgm:spPr/>
      <dgm:t>
        <a:bodyPr/>
        <a:lstStyle/>
        <a:p>
          <a:endParaRPr lang="en-US"/>
        </a:p>
      </dgm:t>
    </dgm:pt>
    <dgm:pt modelId="{50A664FB-CC7F-4C54-8256-6BCDC1ABB1E5}">
      <dgm:prSet phldrT="[Text]"/>
      <dgm:spPr>
        <a:ln>
          <a:solidFill>
            <a:srgbClr val="00B0F0"/>
          </a:solidFill>
        </a:ln>
      </dgm:spPr>
      <dgm:t>
        <a:bodyPr/>
        <a:lstStyle/>
        <a:p>
          <a:r>
            <a:rPr lang="en-US" dirty="0" smtClean="0"/>
            <a:t>Natural Gas Appliance Testing (NGAT)</a:t>
          </a:r>
          <a:endParaRPr lang="en-US" dirty="0"/>
        </a:p>
      </dgm:t>
    </dgm:pt>
    <dgm:pt modelId="{C2DDCE8F-55AC-4621-A09B-9131768858E7}" type="parTrans" cxnId="{3177E5C3-BCE1-419D-8D59-DA5289E71DA7}">
      <dgm:prSet/>
      <dgm:spPr/>
      <dgm:t>
        <a:bodyPr/>
        <a:lstStyle/>
        <a:p>
          <a:endParaRPr lang="en-US"/>
        </a:p>
      </dgm:t>
    </dgm:pt>
    <dgm:pt modelId="{3687E4FC-BC91-43B2-A144-1BA517618ABE}" type="sibTrans" cxnId="{3177E5C3-BCE1-419D-8D59-DA5289E71DA7}">
      <dgm:prSet/>
      <dgm:spPr/>
      <dgm:t>
        <a:bodyPr/>
        <a:lstStyle/>
        <a:p>
          <a:endParaRPr lang="en-US"/>
        </a:p>
      </dgm:t>
    </dgm:pt>
    <dgm:pt modelId="{5E13EFEE-6E7E-4967-A039-0489EC4A6ECA}">
      <dgm:prSet phldrT="[Text]"/>
      <dgm:spPr>
        <a:ln>
          <a:solidFill>
            <a:srgbClr val="00B0F0"/>
          </a:solidFill>
        </a:ln>
      </dgm:spPr>
      <dgm:t>
        <a:bodyPr/>
        <a:lstStyle/>
        <a:p>
          <a:r>
            <a:rPr lang="en-US" dirty="0" smtClean="0"/>
            <a:t>5-day hands-on training focusing on basic appliance operation and carbon monoxide testing </a:t>
          </a:r>
          <a:endParaRPr lang="en-US" dirty="0"/>
        </a:p>
      </dgm:t>
    </dgm:pt>
    <dgm:pt modelId="{AA25B3F2-5889-4117-82F7-81508F7F984A}" type="parTrans" cxnId="{5F2AE034-B4BD-4673-A255-1F8B3C76DB69}">
      <dgm:prSet/>
      <dgm:spPr/>
      <dgm:t>
        <a:bodyPr/>
        <a:lstStyle/>
        <a:p>
          <a:endParaRPr lang="en-US"/>
        </a:p>
      </dgm:t>
    </dgm:pt>
    <dgm:pt modelId="{4BA49051-3BFD-46E5-BEFE-6884A1692329}" type="sibTrans" cxnId="{5F2AE034-B4BD-4673-A255-1F8B3C76DB69}">
      <dgm:prSet/>
      <dgm:spPr/>
      <dgm:t>
        <a:bodyPr/>
        <a:lstStyle/>
        <a:p>
          <a:endParaRPr lang="en-US"/>
        </a:p>
      </dgm:t>
    </dgm:pt>
    <dgm:pt modelId="{7445E81E-D22C-4F69-8B36-E3CA77F383B2}">
      <dgm:prSet phldrT="[Text]"/>
      <dgm:spPr>
        <a:ln>
          <a:solidFill>
            <a:srgbClr val="00B0F0"/>
          </a:solidFill>
        </a:ln>
      </dgm:spPr>
      <dgm:t>
        <a:bodyPr/>
        <a:lstStyle/>
        <a:p>
          <a:r>
            <a:rPr lang="en-US" dirty="0" smtClean="0"/>
            <a:t>Appliance Repair/Replacement Standards</a:t>
          </a:r>
          <a:endParaRPr lang="en-US" dirty="0"/>
        </a:p>
      </dgm:t>
    </dgm:pt>
    <dgm:pt modelId="{EE42D72C-123D-4C7E-9D31-BF9ECE8FD249}" type="parTrans" cxnId="{E0A8870C-2594-40BE-A52E-35325061BA0B}">
      <dgm:prSet/>
      <dgm:spPr/>
      <dgm:t>
        <a:bodyPr/>
        <a:lstStyle/>
        <a:p>
          <a:endParaRPr lang="en-US"/>
        </a:p>
      </dgm:t>
    </dgm:pt>
    <dgm:pt modelId="{7D1504D5-5473-4FBC-8EE1-609AAFD0B7EA}" type="sibTrans" cxnId="{E0A8870C-2594-40BE-A52E-35325061BA0B}">
      <dgm:prSet/>
      <dgm:spPr/>
      <dgm:t>
        <a:bodyPr/>
        <a:lstStyle/>
        <a:p>
          <a:endParaRPr lang="en-US"/>
        </a:p>
      </dgm:t>
    </dgm:pt>
    <dgm:pt modelId="{75060CAC-AD29-4194-9968-5B3C304A4727}">
      <dgm:prSet phldrT="[Text]"/>
      <dgm:spPr>
        <a:ln>
          <a:solidFill>
            <a:srgbClr val="00B0F0"/>
          </a:solidFill>
        </a:ln>
      </dgm:spPr>
      <dgm:t>
        <a:bodyPr/>
        <a:lstStyle/>
        <a:p>
          <a:r>
            <a:rPr lang="en-US" dirty="0" smtClean="0">
              <a:solidFill>
                <a:schemeClr val="tx1"/>
              </a:solidFill>
            </a:rPr>
            <a:t>Training on program requirements, appliance R/R standards, and customer service skills</a:t>
          </a:r>
          <a:endParaRPr lang="en-US" dirty="0">
            <a:solidFill>
              <a:schemeClr val="tx1"/>
            </a:solidFill>
          </a:endParaRPr>
        </a:p>
      </dgm:t>
    </dgm:pt>
    <dgm:pt modelId="{B1CC8B6A-C708-40AD-AA2E-B442DFB89EA2}" type="parTrans" cxnId="{955CD19F-2F43-472B-995E-1822A88FE0E6}">
      <dgm:prSet/>
      <dgm:spPr/>
      <dgm:t>
        <a:bodyPr/>
        <a:lstStyle/>
        <a:p>
          <a:endParaRPr lang="en-US"/>
        </a:p>
      </dgm:t>
    </dgm:pt>
    <dgm:pt modelId="{B12F46E2-8475-42BA-A1AE-560C799BEDE3}" type="sibTrans" cxnId="{955CD19F-2F43-472B-995E-1822A88FE0E6}">
      <dgm:prSet/>
      <dgm:spPr/>
      <dgm:t>
        <a:bodyPr/>
        <a:lstStyle/>
        <a:p>
          <a:endParaRPr lang="en-US"/>
        </a:p>
      </dgm:t>
    </dgm:pt>
    <dgm:pt modelId="{D1ED7D28-A71E-4718-9D05-91503BC324F6}">
      <dgm:prSet/>
      <dgm:spPr>
        <a:ln>
          <a:solidFill>
            <a:srgbClr val="00B0F0"/>
          </a:solidFill>
        </a:ln>
      </dgm:spPr>
      <dgm:t>
        <a:bodyPr/>
        <a:lstStyle/>
        <a:p>
          <a:r>
            <a:rPr lang="en-US" dirty="0" smtClean="0"/>
            <a:t>Enrollment &amp; Assessment</a:t>
          </a:r>
        </a:p>
      </dgm:t>
    </dgm:pt>
    <dgm:pt modelId="{64D2194C-D69C-468E-91F2-D26D72D0362E}" type="parTrans" cxnId="{0B3E0FB5-FE38-4F04-B9C9-AF11310D219F}">
      <dgm:prSet/>
      <dgm:spPr/>
      <dgm:t>
        <a:bodyPr/>
        <a:lstStyle/>
        <a:p>
          <a:endParaRPr lang="en-US"/>
        </a:p>
      </dgm:t>
    </dgm:pt>
    <dgm:pt modelId="{26279A18-4C6D-4664-B34A-29B2637EE230}" type="sibTrans" cxnId="{0B3E0FB5-FE38-4F04-B9C9-AF11310D219F}">
      <dgm:prSet/>
      <dgm:spPr/>
      <dgm:t>
        <a:bodyPr/>
        <a:lstStyle/>
        <a:p>
          <a:endParaRPr lang="en-US"/>
        </a:p>
      </dgm:t>
    </dgm:pt>
    <dgm:pt modelId="{546CDBC7-FF95-4E20-B8F7-A583C35A428D}">
      <dgm:prSet/>
      <dgm:spPr>
        <a:ln>
          <a:solidFill>
            <a:srgbClr val="00B0F0"/>
          </a:solidFill>
        </a:ln>
      </dgm:spPr>
      <dgm:t>
        <a:bodyPr/>
        <a:lstStyle/>
        <a:p>
          <a:r>
            <a:rPr lang="en-US" dirty="0" smtClean="0"/>
            <a:t>5-day class which reviews utility-specific items related to policies, security process, program forms, and overall customer service standards</a:t>
          </a:r>
        </a:p>
      </dgm:t>
    </dgm:pt>
    <dgm:pt modelId="{CD0FC580-1EDA-4CFC-B5B9-A4B5C5651A23}" type="parTrans" cxnId="{F796A48F-F08F-4291-A003-B80ADA3C7977}">
      <dgm:prSet/>
      <dgm:spPr/>
      <dgm:t>
        <a:bodyPr/>
        <a:lstStyle/>
        <a:p>
          <a:endParaRPr lang="en-US"/>
        </a:p>
      </dgm:t>
    </dgm:pt>
    <dgm:pt modelId="{8A40161D-3838-4A69-8CD0-E39C84D69C86}" type="sibTrans" cxnId="{F796A48F-F08F-4291-A003-B80ADA3C7977}">
      <dgm:prSet/>
      <dgm:spPr/>
      <dgm:t>
        <a:bodyPr/>
        <a:lstStyle/>
        <a:p>
          <a:endParaRPr lang="en-US"/>
        </a:p>
      </dgm:t>
    </dgm:pt>
    <dgm:pt modelId="{56A3E71C-ED4D-4C33-B89E-0CE5070B1DC4}">
      <dgm:prSet phldrT="[Text]"/>
      <dgm:spPr>
        <a:ln>
          <a:solidFill>
            <a:srgbClr val="00B0F0"/>
          </a:solidFill>
        </a:ln>
      </dgm:spPr>
      <dgm:t>
        <a:bodyPr/>
        <a:lstStyle/>
        <a:p>
          <a:r>
            <a:rPr lang="en-US" dirty="0" smtClean="0"/>
            <a:t>Weatherization Installation Standards</a:t>
          </a:r>
          <a:endParaRPr lang="en-US" dirty="0"/>
        </a:p>
      </dgm:t>
    </dgm:pt>
    <dgm:pt modelId="{E4BFBE97-E513-4DA6-B742-DDC3E9075A16}" type="parTrans" cxnId="{59AA28BC-A183-4451-8DE9-20F8C36ED4CF}">
      <dgm:prSet/>
      <dgm:spPr/>
      <dgm:t>
        <a:bodyPr/>
        <a:lstStyle/>
        <a:p>
          <a:endParaRPr lang="en-US"/>
        </a:p>
      </dgm:t>
    </dgm:pt>
    <dgm:pt modelId="{06B29647-4B8F-4F7C-99D3-39CA93EF39FE}" type="sibTrans" cxnId="{59AA28BC-A183-4451-8DE9-20F8C36ED4CF}">
      <dgm:prSet/>
      <dgm:spPr/>
      <dgm:t>
        <a:bodyPr/>
        <a:lstStyle/>
        <a:p>
          <a:endParaRPr lang="en-US"/>
        </a:p>
      </dgm:t>
    </dgm:pt>
    <dgm:pt modelId="{06CA1D85-D837-4DD2-8450-9C8BE3B7FA14}">
      <dgm:prSet/>
      <dgm:spPr>
        <a:ln>
          <a:solidFill>
            <a:srgbClr val="00B0F0"/>
          </a:solidFill>
        </a:ln>
      </dgm:spPr>
      <dgm:t>
        <a:bodyPr/>
        <a:lstStyle/>
        <a:p>
          <a:r>
            <a:rPr lang="en-US" dirty="0" smtClean="0"/>
            <a:t>Training on program requirements, measure </a:t>
          </a:r>
          <a:r>
            <a:rPr lang="en-US" dirty="0" smtClean="0">
              <a:solidFill>
                <a:schemeClr val="tx1"/>
              </a:solidFill>
            </a:rPr>
            <a:t>installation standards, and customer service skills</a:t>
          </a:r>
          <a:endParaRPr lang="en-US" dirty="0">
            <a:solidFill>
              <a:schemeClr val="tx1"/>
            </a:solidFill>
          </a:endParaRPr>
        </a:p>
      </dgm:t>
    </dgm:pt>
    <dgm:pt modelId="{8A039F2B-7E53-469A-A4C3-5821EB4FA033}" type="parTrans" cxnId="{BE60DCD9-2264-44FE-B926-BD3C57EC6D94}">
      <dgm:prSet/>
      <dgm:spPr/>
      <dgm:t>
        <a:bodyPr/>
        <a:lstStyle/>
        <a:p>
          <a:endParaRPr lang="en-US"/>
        </a:p>
      </dgm:t>
    </dgm:pt>
    <dgm:pt modelId="{FE4F7950-5ED6-46B3-9663-050671520040}" type="sibTrans" cxnId="{BE60DCD9-2264-44FE-B926-BD3C57EC6D94}">
      <dgm:prSet/>
      <dgm:spPr/>
      <dgm:t>
        <a:bodyPr/>
        <a:lstStyle/>
        <a:p>
          <a:endParaRPr lang="en-US"/>
        </a:p>
      </dgm:t>
    </dgm:pt>
    <dgm:pt modelId="{F79990D3-76EB-490B-A86E-11A65EBE4763}" type="pres">
      <dgm:prSet presAssocID="{0DFAFFF7-C6BB-42C3-9479-F55BA06FD890}" presName="diagram" presStyleCnt="0">
        <dgm:presLayoutVars>
          <dgm:dir/>
          <dgm:resizeHandles val="exact"/>
        </dgm:presLayoutVars>
      </dgm:prSet>
      <dgm:spPr/>
      <dgm:t>
        <a:bodyPr/>
        <a:lstStyle/>
        <a:p>
          <a:endParaRPr lang="en-US"/>
        </a:p>
      </dgm:t>
    </dgm:pt>
    <dgm:pt modelId="{138DCC6B-D994-4654-811F-41364C139544}" type="pres">
      <dgm:prSet presAssocID="{D1ED7D28-A71E-4718-9D05-91503BC324F6}" presName="node" presStyleLbl="node1" presStyleIdx="0" presStyleCnt="4">
        <dgm:presLayoutVars>
          <dgm:bulletEnabled val="1"/>
        </dgm:presLayoutVars>
      </dgm:prSet>
      <dgm:spPr/>
      <dgm:t>
        <a:bodyPr/>
        <a:lstStyle/>
        <a:p>
          <a:endParaRPr lang="en-US"/>
        </a:p>
      </dgm:t>
    </dgm:pt>
    <dgm:pt modelId="{7043A108-ACC1-4A11-AF06-0C78A47AEEA5}" type="pres">
      <dgm:prSet presAssocID="{26279A18-4C6D-4664-B34A-29B2637EE230}" presName="sibTrans" presStyleCnt="0"/>
      <dgm:spPr/>
    </dgm:pt>
    <dgm:pt modelId="{9F16CE34-A895-489A-82D3-C17EBCF045E7}" type="pres">
      <dgm:prSet presAssocID="{50A664FB-CC7F-4C54-8256-6BCDC1ABB1E5}" presName="node" presStyleLbl="node1" presStyleIdx="1" presStyleCnt="4" custLinFactY="16055" custLinFactNeighborX="2279" custLinFactNeighborY="100000">
        <dgm:presLayoutVars>
          <dgm:bulletEnabled val="1"/>
        </dgm:presLayoutVars>
      </dgm:prSet>
      <dgm:spPr/>
      <dgm:t>
        <a:bodyPr/>
        <a:lstStyle/>
        <a:p>
          <a:endParaRPr lang="en-US"/>
        </a:p>
      </dgm:t>
    </dgm:pt>
    <dgm:pt modelId="{5CBFC932-B344-4D86-A72C-DAC9F552AE36}" type="pres">
      <dgm:prSet presAssocID="{3687E4FC-BC91-43B2-A144-1BA517618ABE}" presName="sibTrans" presStyleCnt="0"/>
      <dgm:spPr/>
    </dgm:pt>
    <dgm:pt modelId="{7F819DF4-F088-4038-8F4E-7A2C944AD122}" type="pres">
      <dgm:prSet presAssocID="{7445E81E-D22C-4F69-8B36-E3CA77F383B2}" presName="node" presStyleLbl="node1" presStyleIdx="2" presStyleCnt="4">
        <dgm:presLayoutVars>
          <dgm:bulletEnabled val="1"/>
        </dgm:presLayoutVars>
      </dgm:prSet>
      <dgm:spPr/>
      <dgm:t>
        <a:bodyPr/>
        <a:lstStyle/>
        <a:p>
          <a:endParaRPr lang="en-US"/>
        </a:p>
      </dgm:t>
    </dgm:pt>
    <dgm:pt modelId="{ACF936F5-4D56-40D6-9B42-D70BE81C6150}" type="pres">
      <dgm:prSet presAssocID="{7D1504D5-5473-4FBC-8EE1-609AAFD0B7EA}" presName="sibTrans" presStyleCnt="0"/>
      <dgm:spPr/>
    </dgm:pt>
    <dgm:pt modelId="{EE26857D-F16A-4C51-BFB7-391AB825B226}" type="pres">
      <dgm:prSet presAssocID="{56A3E71C-ED4D-4C33-B89E-0CE5070B1DC4}" presName="node" presStyleLbl="node1" presStyleIdx="3" presStyleCnt="4" custLinFactY="-15845" custLinFactNeighborX="2785" custLinFactNeighborY="-100000">
        <dgm:presLayoutVars>
          <dgm:bulletEnabled val="1"/>
        </dgm:presLayoutVars>
      </dgm:prSet>
      <dgm:spPr/>
      <dgm:t>
        <a:bodyPr/>
        <a:lstStyle/>
        <a:p>
          <a:endParaRPr lang="en-US"/>
        </a:p>
      </dgm:t>
    </dgm:pt>
  </dgm:ptLst>
  <dgm:cxnLst>
    <dgm:cxn modelId="{0B3E0FB5-FE38-4F04-B9C9-AF11310D219F}" srcId="{0DFAFFF7-C6BB-42C3-9479-F55BA06FD890}" destId="{D1ED7D28-A71E-4718-9D05-91503BC324F6}" srcOrd="0" destOrd="0" parTransId="{64D2194C-D69C-468E-91F2-D26D72D0362E}" sibTransId="{26279A18-4C6D-4664-B34A-29B2637EE230}"/>
    <dgm:cxn modelId="{955CD19F-2F43-472B-995E-1822A88FE0E6}" srcId="{7445E81E-D22C-4F69-8B36-E3CA77F383B2}" destId="{75060CAC-AD29-4194-9968-5B3C304A4727}" srcOrd="0" destOrd="0" parTransId="{B1CC8B6A-C708-40AD-AA2E-B442DFB89EA2}" sibTransId="{B12F46E2-8475-42BA-A1AE-560C799BEDE3}"/>
    <dgm:cxn modelId="{22DF628F-5C9E-44E4-9312-B5FC3048DB10}" type="presOf" srcId="{50A664FB-CC7F-4C54-8256-6BCDC1ABB1E5}" destId="{9F16CE34-A895-489A-82D3-C17EBCF045E7}" srcOrd="0" destOrd="0" presId="urn:microsoft.com/office/officeart/2005/8/layout/default"/>
    <dgm:cxn modelId="{46C872E3-00E8-4776-93C4-4CDCE4646AC7}" type="presOf" srcId="{D1ED7D28-A71E-4718-9D05-91503BC324F6}" destId="{138DCC6B-D994-4654-811F-41364C139544}" srcOrd="0" destOrd="0" presId="urn:microsoft.com/office/officeart/2005/8/layout/default"/>
    <dgm:cxn modelId="{F796A48F-F08F-4291-A003-B80ADA3C7977}" srcId="{D1ED7D28-A71E-4718-9D05-91503BC324F6}" destId="{546CDBC7-FF95-4E20-B8F7-A583C35A428D}" srcOrd="0" destOrd="0" parTransId="{CD0FC580-1EDA-4CFC-B5B9-A4B5C5651A23}" sibTransId="{8A40161D-3838-4A69-8CD0-E39C84D69C86}"/>
    <dgm:cxn modelId="{62F9A579-A7BC-45CC-A2C0-A20BE2982A56}" type="presOf" srcId="{7445E81E-D22C-4F69-8B36-E3CA77F383B2}" destId="{7F819DF4-F088-4038-8F4E-7A2C944AD122}" srcOrd="0" destOrd="0" presId="urn:microsoft.com/office/officeart/2005/8/layout/default"/>
    <dgm:cxn modelId="{A2BD4337-79ED-458E-AF9C-14230095ACC7}" type="presOf" srcId="{56A3E71C-ED4D-4C33-B89E-0CE5070B1DC4}" destId="{EE26857D-F16A-4C51-BFB7-391AB825B226}" srcOrd="0" destOrd="0" presId="urn:microsoft.com/office/officeart/2005/8/layout/default"/>
    <dgm:cxn modelId="{2A9F34E7-2FDF-4ED2-BB50-1202036DE0AD}" type="presOf" srcId="{0DFAFFF7-C6BB-42C3-9479-F55BA06FD890}" destId="{F79990D3-76EB-490B-A86E-11A65EBE4763}" srcOrd="0" destOrd="0" presId="urn:microsoft.com/office/officeart/2005/8/layout/default"/>
    <dgm:cxn modelId="{59AA28BC-A183-4451-8DE9-20F8C36ED4CF}" srcId="{0DFAFFF7-C6BB-42C3-9479-F55BA06FD890}" destId="{56A3E71C-ED4D-4C33-B89E-0CE5070B1DC4}" srcOrd="3" destOrd="0" parTransId="{E4BFBE97-E513-4DA6-B742-DDC3E9075A16}" sibTransId="{06B29647-4B8F-4F7C-99D3-39CA93EF39FE}"/>
    <dgm:cxn modelId="{5F2AE034-B4BD-4673-A255-1F8B3C76DB69}" srcId="{50A664FB-CC7F-4C54-8256-6BCDC1ABB1E5}" destId="{5E13EFEE-6E7E-4967-A039-0489EC4A6ECA}" srcOrd="0" destOrd="0" parTransId="{AA25B3F2-5889-4117-82F7-81508F7F984A}" sibTransId="{4BA49051-3BFD-46E5-BEFE-6884A1692329}"/>
    <dgm:cxn modelId="{3177E5C3-BCE1-419D-8D59-DA5289E71DA7}" srcId="{0DFAFFF7-C6BB-42C3-9479-F55BA06FD890}" destId="{50A664FB-CC7F-4C54-8256-6BCDC1ABB1E5}" srcOrd="1" destOrd="0" parTransId="{C2DDCE8F-55AC-4621-A09B-9131768858E7}" sibTransId="{3687E4FC-BC91-43B2-A144-1BA517618ABE}"/>
    <dgm:cxn modelId="{530FEB9B-D1D5-4D44-B5D8-8C48F01F70EE}" type="presOf" srcId="{546CDBC7-FF95-4E20-B8F7-A583C35A428D}" destId="{138DCC6B-D994-4654-811F-41364C139544}" srcOrd="0" destOrd="1" presId="urn:microsoft.com/office/officeart/2005/8/layout/default"/>
    <dgm:cxn modelId="{15CB211F-2E0B-4E55-8A8C-A39B02803DF8}" type="presOf" srcId="{06CA1D85-D837-4DD2-8450-9C8BE3B7FA14}" destId="{EE26857D-F16A-4C51-BFB7-391AB825B226}" srcOrd="0" destOrd="1" presId="urn:microsoft.com/office/officeart/2005/8/layout/default"/>
    <dgm:cxn modelId="{BE60DCD9-2264-44FE-B926-BD3C57EC6D94}" srcId="{56A3E71C-ED4D-4C33-B89E-0CE5070B1DC4}" destId="{06CA1D85-D837-4DD2-8450-9C8BE3B7FA14}" srcOrd="0" destOrd="0" parTransId="{8A039F2B-7E53-469A-A4C3-5821EB4FA033}" sibTransId="{FE4F7950-5ED6-46B3-9663-050671520040}"/>
    <dgm:cxn modelId="{E0A8870C-2594-40BE-A52E-35325061BA0B}" srcId="{0DFAFFF7-C6BB-42C3-9479-F55BA06FD890}" destId="{7445E81E-D22C-4F69-8B36-E3CA77F383B2}" srcOrd="2" destOrd="0" parTransId="{EE42D72C-123D-4C7E-9D31-BF9ECE8FD249}" sibTransId="{7D1504D5-5473-4FBC-8EE1-609AAFD0B7EA}"/>
    <dgm:cxn modelId="{8FBDEB7C-4CC8-496F-80AD-18C885D26179}" type="presOf" srcId="{5E13EFEE-6E7E-4967-A039-0489EC4A6ECA}" destId="{9F16CE34-A895-489A-82D3-C17EBCF045E7}" srcOrd="0" destOrd="1" presId="urn:microsoft.com/office/officeart/2005/8/layout/default"/>
    <dgm:cxn modelId="{64587F24-DFE3-4B9A-AE43-67E82666805A}" type="presOf" srcId="{75060CAC-AD29-4194-9968-5B3C304A4727}" destId="{7F819DF4-F088-4038-8F4E-7A2C944AD122}" srcOrd="0" destOrd="1" presId="urn:microsoft.com/office/officeart/2005/8/layout/default"/>
    <dgm:cxn modelId="{A7550F9B-1ADD-4840-9BB2-D49C0FCC5054}" type="presParOf" srcId="{F79990D3-76EB-490B-A86E-11A65EBE4763}" destId="{138DCC6B-D994-4654-811F-41364C139544}" srcOrd="0" destOrd="0" presId="urn:microsoft.com/office/officeart/2005/8/layout/default"/>
    <dgm:cxn modelId="{6562AAA5-49F6-4C86-B699-53A098C36E7A}" type="presParOf" srcId="{F79990D3-76EB-490B-A86E-11A65EBE4763}" destId="{7043A108-ACC1-4A11-AF06-0C78A47AEEA5}" srcOrd="1" destOrd="0" presId="urn:microsoft.com/office/officeart/2005/8/layout/default"/>
    <dgm:cxn modelId="{F0A4DE5F-B750-419B-90B7-1618B6AAFD92}" type="presParOf" srcId="{F79990D3-76EB-490B-A86E-11A65EBE4763}" destId="{9F16CE34-A895-489A-82D3-C17EBCF045E7}" srcOrd="2" destOrd="0" presId="urn:microsoft.com/office/officeart/2005/8/layout/default"/>
    <dgm:cxn modelId="{3B9545A2-4BB5-4127-8D46-51EFFEA36E1E}" type="presParOf" srcId="{F79990D3-76EB-490B-A86E-11A65EBE4763}" destId="{5CBFC932-B344-4D86-A72C-DAC9F552AE36}" srcOrd="3" destOrd="0" presId="urn:microsoft.com/office/officeart/2005/8/layout/default"/>
    <dgm:cxn modelId="{45339532-B95E-4714-A89F-D4E8EDF55C8C}" type="presParOf" srcId="{F79990D3-76EB-490B-A86E-11A65EBE4763}" destId="{7F819DF4-F088-4038-8F4E-7A2C944AD122}" srcOrd="4" destOrd="0" presId="urn:microsoft.com/office/officeart/2005/8/layout/default"/>
    <dgm:cxn modelId="{3E830984-A3BE-4159-B070-EB99835EA5E6}" type="presParOf" srcId="{F79990D3-76EB-490B-A86E-11A65EBE4763}" destId="{ACF936F5-4D56-40D6-9B42-D70BE81C6150}" srcOrd="5" destOrd="0" presId="urn:microsoft.com/office/officeart/2005/8/layout/default"/>
    <dgm:cxn modelId="{A9B4E124-F97D-4403-BBFC-7C66E2F6D16D}" type="presParOf" srcId="{F79990D3-76EB-490B-A86E-11A65EBE4763}" destId="{EE26857D-F16A-4C51-BFB7-391AB825B226}" srcOrd="6" destOrd="0" presId="urn:microsoft.com/office/officeart/2005/8/layout/default"/>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40063" cy="463550"/>
          </a:xfrm>
          <a:prstGeom prst="rect">
            <a:avLst/>
          </a:prstGeom>
          <a:noFill/>
          <a:ln w="9525">
            <a:noFill/>
            <a:miter lim="800000"/>
            <a:headEnd/>
            <a:tailEnd/>
          </a:ln>
          <a:effectLst/>
        </p:spPr>
        <p:txBody>
          <a:bodyPr vert="horz" wrap="square" lIns="91634" tIns="45818" rIns="91634" bIns="45818" numCol="1" anchor="t" anchorCtr="0" compatLnSpc="1">
            <a:prstTxWarp prst="textNoShape">
              <a:avLst/>
            </a:prstTxWarp>
          </a:bodyPr>
          <a:lstStyle>
            <a:lvl1pPr defTabSz="916758" eaLnBrk="0" hangingPunct="0">
              <a:defRPr sz="1200" baseline="-25000">
                <a:latin typeface="Times" pitchFamily="18" charset="0"/>
              </a:defRPr>
            </a:lvl1pPr>
          </a:lstStyle>
          <a:p>
            <a:pPr>
              <a:defRPr/>
            </a:pPr>
            <a:endParaRPr lang="en-US"/>
          </a:p>
        </p:txBody>
      </p:sp>
      <p:sp>
        <p:nvSpPr>
          <p:cNvPr id="12291" name="Rectangle 3"/>
          <p:cNvSpPr>
            <a:spLocks noGrp="1" noChangeArrowheads="1"/>
          </p:cNvSpPr>
          <p:nvPr>
            <p:ph type="dt" sz="quarter" idx="1"/>
          </p:nvPr>
        </p:nvSpPr>
        <p:spPr bwMode="auto">
          <a:xfrm>
            <a:off x="3970338" y="0"/>
            <a:ext cx="3040062" cy="463550"/>
          </a:xfrm>
          <a:prstGeom prst="rect">
            <a:avLst/>
          </a:prstGeom>
          <a:noFill/>
          <a:ln w="9525">
            <a:noFill/>
            <a:miter lim="800000"/>
            <a:headEnd/>
            <a:tailEnd/>
          </a:ln>
          <a:effectLst/>
        </p:spPr>
        <p:txBody>
          <a:bodyPr vert="horz" wrap="square" lIns="91634" tIns="45818" rIns="91634" bIns="45818" numCol="1" anchor="t" anchorCtr="0" compatLnSpc="1">
            <a:prstTxWarp prst="textNoShape">
              <a:avLst/>
            </a:prstTxWarp>
          </a:bodyPr>
          <a:lstStyle>
            <a:lvl1pPr algn="r" defTabSz="916758" eaLnBrk="0" hangingPunct="0">
              <a:defRPr sz="1200" baseline="-25000">
                <a:latin typeface="Times" pitchFamily="18" charset="0"/>
              </a:defRPr>
            </a:lvl1pPr>
          </a:lstStyle>
          <a:p>
            <a:pPr>
              <a:defRPr/>
            </a:pPr>
            <a:endParaRPr lang="en-US"/>
          </a:p>
        </p:txBody>
      </p:sp>
      <p:sp>
        <p:nvSpPr>
          <p:cNvPr id="12292" name="Rectangle 4"/>
          <p:cNvSpPr>
            <a:spLocks noGrp="1" noChangeArrowheads="1"/>
          </p:cNvSpPr>
          <p:nvPr>
            <p:ph type="ftr" sz="quarter" idx="2"/>
          </p:nvPr>
        </p:nvSpPr>
        <p:spPr bwMode="auto">
          <a:xfrm>
            <a:off x="0" y="8832850"/>
            <a:ext cx="3040063" cy="463550"/>
          </a:xfrm>
          <a:prstGeom prst="rect">
            <a:avLst/>
          </a:prstGeom>
          <a:noFill/>
          <a:ln w="9525">
            <a:noFill/>
            <a:miter lim="800000"/>
            <a:headEnd/>
            <a:tailEnd/>
          </a:ln>
          <a:effectLst/>
        </p:spPr>
        <p:txBody>
          <a:bodyPr vert="horz" wrap="square" lIns="91634" tIns="45818" rIns="91634" bIns="45818" numCol="1" anchor="b" anchorCtr="0" compatLnSpc="1">
            <a:prstTxWarp prst="textNoShape">
              <a:avLst/>
            </a:prstTxWarp>
          </a:bodyPr>
          <a:lstStyle>
            <a:lvl1pPr defTabSz="916758" eaLnBrk="0" hangingPunct="0">
              <a:defRPr sz="1200" baseline="-25000">
                <a:latin typeface="Times" pitchFamily="18" charset="0"/>
              </a:defRPr>
            </a:lvl1pPr>
          </a:lstStyle>
          <a:p>
            <a:pPr>
              <a:defRPr/>
            </a:pPr>
            <a:endParaRPr lang="en-US"/>
          </a:p>
        </p:txBody>
      </p:sp>
      <p:sp>
        <p:nvSpPr>
          <p:cNvPr id="12293" name="Rectangle 5"/>
          <p:cNvSpPr>
            <a:spLocks noGrp="1" noChangeArrowheads="1"/>
          </p:cNvSpPr>
          <p:nvPr>
            <p:ph type="sldNum" sz="quarter" idx="3"/>
          </p:nvPr>
        </p:nvSpPr>
        <p:spPr bwMode="auto">
          <a:xfrm>
            <a:off x="3970338" y="8832850"/>
            <a:ext cx="3040062" cy="463550"/>
          </a:xfrm>
          <a:prstGeom prst="rect">
            <a:avLst/>
          </a:prstGeom>
          <a:noFill/>
          <a:ln w="9525">
            <a:noFill/>
            <a:miter lim="800000"/>
            <a:headEnd/>
            <a:tailEnd/>
          </a:ln>
          <a:effectLst/>
        </p:spPr>
        <p:txBody>
          <a:bodyPr vert="horz" wrap="square" lIns="91634" tIns="45818" rIns="91634" bIns="45818" numCol="1" anchor="b" anchorCtr="0" compatLnSpc="1">
            <a:prstTxWarp prst="textNoShape">
              <a:avLst/>
            </a:prstTxWarp>
          </a:bodyPr>
          <a:lstStyle>
            <a:lvl1pPr algn="r" defTabSz="916758" eaLnBrk="0" hangingPunct="0">
              <a:defRPr sz="1200" baseline="-25000">
                <a:latin typeface="Times" pitchFamily="18" charset="0"/>
              </a:defRPr>
            </a:lvl1pPr>
          </a:lstStyle>
          <a:p>
            <a:pPr>
              <a:defRPr/>
            </a:pPr>
            <a:fld id="{BD5FB134-70FD-4E5B-81F2-D8AA25A45E0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40063" cy="463550"/>
          </a:xfrm>
          <a:prstGeom prst="rect">
            <a:avLst/>
          </a:prstGeom>
          <a:noFill/>
          <a:ln w="9525">
            <a:noFill/>
            <a:miter lim="800000"/>
            <a:headEnd/>
            <a:tailEnd/>
          </a:ln>
          <a:effectLst/>
        </p:spPr>
        <p:txBody>
          <a:bodyPr vert="horz" wrap="square" lIns="91634" tIns="45818" rIns="91634" bIns="45818" numCol="1" anchor="t" anchorCtr="0" compatLnSpc="1">
            <a:prstTxWarp prst="textNoShape">
              <a:avLst/>
            </a:prstTxWarp>
          </a:bodyPr>
          <a:lstStyle>
            <a:lvl1pPr defTabSz="916758" eaLnBrk="0" hangingPunct="0">
              <a:defRPr sz="1200" baseline="-25000">
                <a:latin typeface="Times" pitchFamily="18" charset="0"/>
              </a:defRPr>
            </a:lvl1pPr>
          </a:lstStyle>
          <a:p>
            <a:pPr>
              <a:defRPr/>
            </a:pPr>
            <a:endParaRPr lang="en-US"/>
          </a:p>
        </p:txBody>
      </p:sp>
      <p:sp>
        <p:nvSpPr>
          <p:cNvPr id="5123" name="Rectangle 3"/>
          <p:cNvSpPr>
            <a:spLocks noGrp="1" noChangeArrowheads="1"/>
          </p:cNvSpPr>
          <p:nvPr>
            <p:ph type="dt" idx="1"/>
          </p:nvPr>
        </p:nvSpPr>
        <p:spPr bwMode="auto">
          <a:xfrm>
            <a:off x="3970338" y="0"/>
            <a:ext cx="3040062" cy="463550"/>
          </a:xfrm>
          <a:prstGeom prst="rect">
            <a:avLst/>
          </a:prstGeom>
          <a:noFill/>
          <a:ln w="9525">
            <a:noFill/>
            <a:miter lim="800000"/>
            <a:headEnd/>
            <a:tailEnd/>
          </a:ln>
          <a:effectLst/>
        </p:spPr>
        <p:txBody>
          <a:bodyPr vert="horz" wrap="square" lIns="91634" tIns="45818" rIns="91634" bIns="45818" numCol="1" anchor="t" anchorCtr="0" compatLnSpc="1">
            <a:prstTxWarp prst="textNoShape">
              <a:avLst/>
            </a:prstTxWarp>
          </a:bodyPr>
          <a:lstStyle>
            <a:lvl1pPr algn="r" defTabSz="916758" eaLnBrk="0" hangingPunct="0">
              <a:defRPr sz="1200" baseline="-25000">
                <a:latin typeface="Times" pitchFamily="18"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8500"/>
            <a:ext cx="4649788"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5038" y="4416425"/>
            <a:ext cx="5140325" cy="4181475"/>
          </a:xfrm>
          <a:prstGeom prst="rect">
            <a:avLst/>
          </a:prstGeom>
          <a:noFill/>
          <a:ln w="9525">
            <a:noFill/>
            <a:miter lim="800000"/>
            <a:headEnd/>
            <a:tailEnd/>
          </a:ln>
          <a:effectLst/>
        </p:spPr>
        <p:txBody>
          <a:bodyPr vert="horz" wrap="square" lIns="91634" tIns="45818" rIns="91634" bIns="4581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2850"/>
            <a:ext cx="3040063" cy="463550"/>
          </a:xfrm>
          <a:prstGeom prst="rect">
            <a:avLst/>
          </a:prstGeom>
          <a:noFill/>
          <a:ln w="9525">
            <a:noFill/>
            <a:miter lim="800000"/>
            <a:headEnd/>
            <a:tailEnd/>
          </a:ln>
          <a:effectLst/>
        </p:spPr>
        <p:txBody>
          <a:bodyPr vert="horz" wrap="square" lIns="91634" tIns="45818" rIns="91634" bIns="45818" numCol="1" anchor="b" anchorCtr="0" compatLnSpc="1">
            <a:prstTxWarp prst="textNoShape">
              <a:avLst/>
            </a:prstTxWarp>
          </a:bodyPr>
          <a:lstStyle>
            <a:lvl1pPr defTabSz="916758" eaLnBrk="0" hangingPunct="0">
              <a:defRPr sz="1200" baseline="-25000">
                <a:latin typeface="Times"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3970338" y="8832850"/>
            <a:ext cx="3040062" cy="463550"/>
          </a:xfrm>
          <a:prstGeom prst="rect">
            <a:avLst/>
          </a:prstGeom>
          <a:noFill/>
          <a:ln w="9525">
            <a:noFill/>
            <a:miter lim="800000"/>
            <a:headEnd/>
            <a:tailEnd/>
          </a:ln>
          <a:effectLst/>
        </p:spPr>
        <p:txBody>
          <a:bodyPr vert="horz" wrap="square" lIns="91634" tIns="45818" rIns="91634" bIns="45818" numCol="1" anchor="b" anchorCtr="0" compatLnSpc="1">
            <a:prstTxWarp prst="textNoShape">
              <a:avLst/>
            </a:prstTxWarp>
          </a:bodyPr>
          <a:lstStyle>
            <a:lvl1pPr algn="r" defTabSz="916758" eaLnBrk="0" hangingPunct="0">
              <a:defRPr sz="1200" baseline="-25000">
                <a:latin typeface="Times" pitchFamily="18" charset="0"/>
              </a:defRPr>
            </a:lvl1pPr>
          </a:lstStyle>
          <a:p>
            <a:pPr>
              <a:defRPr/>
            </a:pPr>
            <a:fld id="{CAE2A135-366A-421B-9BFA-413B629D98E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pPr defTabSz="915988"/>
            <a:fld id="{0BE28F6D-6CFB-460F-BA1E-707DE1AB2132}" type="slidenum">
              <a:rPr lang="en-US" smtClean="0">
                <a:latin typeface="Times"/>
              </a:rPr>
              <a:pPr defTabSz="915988"/>
              <a:t>1</a:t>
            </a:fld>
            <a:endParaRPr lang="en-US" smtClean="0">
              <a:latin typeface="Times"/>
            </a:endParaRPr>
          </a:p>
        </p:txBody>
      </p:sp>
      <p:sp>
        <p:nvSpPr>
          <p:cNvPr id="17410" name="Rectangle 2"/>
          <p:cNvSpPr>
            <a:spLocks noGrp="1" noRot="1" noChangeAspect="1" noChangeArrowheads="1" noTextEdit="1"/>
          </p:cNvSpPr>
          <p:nvPr>
            <p:ph type="sldImg"/>
          </p:nvPr>
        </p:nvSpPr>
        <p:spPr>
          <a:xfrm>
            <a:off x="1179513" y="696913"/>
            <a:ext cx="4651375" cy="3487737"/>
          </a:xfrm>
          <a:ln/>
        </p:spPr>
      </p:sp>
      <p:sp>
        <p:nvSpPr>
          <p:cNvPr id="17411" name="Rectangle 3"/>
          <p:cNvSpPr>
            <a:spLocks noGrp="1" noChangeArrowheads="1"/>
          </p:cNvSpPr>
          <p:nvPr>
            <p:ph type="body" idx="1"/>
          </p:nvPr>
        </p:nvSpPr>
        <p:spPr>
          <a:xfrm>
            <a:off x="935038" y="4416425"/>
            <a:ext cx="5140325" cy="4183063"/>
          </a:xfrm>
          <a:noFill/>
          <a:ln/>
        </p:spPr>
        <p:txBody>
          <a:bodyPr/>
          <a:lstStyle/>
          <a:p>
            <a:pPr eaLnBrk="1" hangingPunct="1"/>
            <a:endParaRPr lang="en-US" smtClean="0">
              <a:latin typeface="Time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p:spPr>
        <p:txBody>
          <a:bodyPr/>
          <a:lstStyle/>
          <a:p>
            <a:r>
              <a:rPr lang="en-US" smtClean="0">
                <a:latin typeface="Times"/>
              </a:rPr>
              <a:t>CA Strategic Plan Strategy:  Promote the Growth of a trained ESAP Workforce (DM-19)</a:t>
            </a:r>
          </a:p>
        </p:txBody>
      </p:sp>
      <p:sp>
        <p:nvSpPr>
          <p:cNvPr id="21507" name="Slide Number Placeholder 3"/>
          <p:cNvSpPr>
            <a:spLocks noGrp="1"/>
          </p:cNvSpPr>
          <p:nvPr>
            <p:ph type="sldNum" sz="quarter" idx="5"/>
          </p:nvPr>
        </p:nvSpPr>
        <p:spPr>
          <a:noFill/>
        </p:spPr>
        <p:txBody>
          <a:bodyPr/>
          <a:lstStyle/>
          <a:p>
            <a:pPr defTabSz="915988"/>
            <a:fld id="{C69A70FC-D3AD-49B2-9A02-DAF5AD961839}" type="slidenum">
              <a:rPr lang="en-US" smtClean="0">
                <a:latin typeface="Times"/>
              </a:rPr>
              <a:pPr defTabSz="915988"/>
              <a:t>4</a:t>
            </a:fld>
            <a:endParaRPr lang="en-US" smtClean="0">
              <a:latin typeface="Time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ltGray">
          <a:xfrm>
            <a:off x="0" y="0"/>
            <a:ext cx="9144000" cy="6858000"/>
          </a:xfrm>
          <a:prstGeom prst="rect">
            <a:avLst/>
          </a:prstGeom>
          <a:noFill/>
          <a:ln w="9525">
            <a:noFill/>
            <a:miter lim="800000"/>
            <a:headEnd/>
            <a:tailEnd/>
          </a:ln>
        </p:spPr>
      </p:pic>
      <p:sp>
        <p:nvSpPr>
          <p:cNvPr id="5" name="Text Box 5"/>
          <p:cNvSpPr txBox="1">
            <a:spLocks noChangeArrowheads="1"/>
          </p:cNvSpPr>
          <p:nvPr/>
        </p:nvSpPr>
        <p:spPr bwMode="auto">
          <a:xfrm>
            <a:off x="441325" y="6537325"/>
            <a:ext cx="5502275" cy="214313"/>
          </a:xfrm>
          <a:prstGeom prst="rect">
            <a:avLst/>
          </a:prstGeom>
          <a:noFill/>
          <a:ln w="9525">
            <a:noFill/>
            <a:miter lim="800000"/>
            <a:headEnd/>
            <a:tailEnd/>
          </a:ln>
          <a:effectLst/>
        </p:spPr>
        <p:txBody>
          <a:bodyPr>
            <a:spAutoFit/>
          </a:bodyPr>
          <a:lstStyle/>
          <a:p>
            <a:pPr eaLnBrk="0" hangingPunct="0">
              <a:defRPr/>
            </a:pPr>
            <a:r>
              <a:rPr lang="en-US" altLang="en-US" sz="800">
                <a:solidFill>
                  <a:schemeClr val="tx2"/>
                </a:solidFill>
                <a:latin typeface="Helvetica" pitchFamily="34" charset="0"/>
              </a:rPr>
              <a:t>© 2006 The Gas Company. All copyright and trademark rights reserved.</a:t>
            </a:r>
          </a:p>
        </p:txBody>
      </p:sp>
      <p:pic>
        <p:nvPicPr>
          <p:cNvPr id="6" name="Picture 6" descr="sclmc2p"/>
          <p:cNvPicPr>
            <a:picLocks noChangeAspect="1" noChangeArrowheads="1"/>
          </p:cNvPicPr>
          <p:nvPr/>
        </p:nvPicPr>
        <p:blipFill>
          <a:blip r:embed="rId3"/>
          <a:srcRect/>
          <a:stretch>
            <a:fillRect/>
          </a:stretch>
        </p:blipFill>
        <p:spPr bwMode="auto">
          <a:xfrm>
            <a:off x="501650" y="382588"/>
            <a:ext cx="2133600" cy="1365250"/>
          </a:xfrm>
          <a:prstGeom prst="rect">
            <a:avLst/>
          </a:prstGeom>
          <a:noFill/>
          <a:ln w="9525">
            <a:noFill/>
            <a:miter lim="800000"/>
            <a:headEnd/>
            <a:tailEnd/>
          </a:ln>
        </p:spPr>
      </p:pic>
      <p:sp>
        <p:nvSpPr>
          <p:cNvPr id="195587" name="Rectangle 3"/>
          <p:cNvSpPr>
            <a:spLocks noGrp="1" noChangeArrowheads="1"/>
          </p:cNvSpPr>
          <p:nvPr>
            <p:ph type="ctrTitle"/>
          </p:nvPr>
        </p:nvSpPr>
        <p:spPr>
          <a:xfrm>
            <a:off x="533400" y="2209800"/>
            <a:ext cx="4419600" cy="762000"/>
          </a:xfrm>
        </p:spPr>
        <p:txBody>
          <a:bodyPr/>
          <a:lstStyle>
            <a:lvl1pPr>
              <a:defRPr/>
            </a:lvl1pPr>
          </a:lstStyle>
          <a:p>
            <a:r>
              <a:rPr lang="en-US" altLang="en-US"/>
              <a:t>Click to edit Master title style</a:t>
            </a:r>
          </a:p>
        </p:txBody>
      </p:sp>
      <p:sp>
        <p:nvSpPr>
          <p:cNvPr id="195588" name="Rectangle 4"/>
          <p:cNvSpPr>
            <a:spLocks noGrp="1" noChangeArrowheads="1"/>
          </p:cNvSpPr>
          <p:nvPr>
            <p:ph type="subTitle" idx="1"/>
          </p:nvPr>
        </p:nvSpPr>
        <p:spPr>
          <a:xfrm>
            <a:off x="533400" y="2971800"/>
            <a:ext cx="4419600" cy="685800"/>
          </a:xfrm>
        </p:spPr>
        <p:txBody>
          <a:bodyPr/>
          <a:lstStyle>
            <a:lvl1pPr marL="0" indent="0">
              <a:buFont typeface="Times" pitchFamily="18" charset="0"/>
              <a:buNone/>
              <a:defRPr sz="2000"/>
            </a:lvl1pPr>
          </a:lstStyle>
          <a:p>
            <a:r>
              <a:rPr lang="en-US" alt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2A48D93A-4E8A-4E1F-8A27-A9A569E82B31}"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152400"/>
            <a:ext cx="19621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52400"/>
            <a:ext cx="57340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5B5A70F2-3D48-4D48-8AA6-B30995810D8E}"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57150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AFC08B6D-1866-4E15-B208-D70D48381CE0}"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056EA357-6E16-4395-9FFA-CBB078265D81}"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C98BE8E5-FAD5-49A0-9A85-8318FE62CD4D}"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DD75FACB-C2DF-4A98-84BF-A94E31D524BD}"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8940B49F-8C0B-4BED-8679-FBCE4082B7D9}"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7C913E86-0CA0-4413-8A3D-F6ED005A1E47}"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05EA4E61-8AE2-4634-9F72-B1B788A48143}"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D03097B2-8886-427B-B943-7CE3D776D270}"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425EBB1C-91A6-4941-993C-93AE340ECD3E}"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4"/>
          <a:srcRect/>
          <a:stretch>
            <a:fillRect/>
          </a:stretch>
        </p:blipFill>
        <p:spPr bwMode="ltGray">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609600" y="152400"/>
            <a:ext cx="5715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4565" name="Rectangle 5"/>
          <p:cNvSpPr>
            <a:spLocks noGrp="1" noChangeArrowheads="1"/>
          </p:cNvSpPr>
          <p:nvPr>
            <p:ph type="dt" sz="half" idx="2"/>
          </p:nvPr>
        </p:nvSpPr>
        <p:spPr bwMode="auto">
          <a:xfrm>
            <a:off x="685800" y="6553200"/>
            <a:ext cx="19050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pitchFamily="18" charset="0"/>
              </a:defRPr>
            </a:lvl1pPr>
          </a:lstStyle>
          <a:p>
            <a:pPr>
              <a:defRPr/>
            </a:pPr>
            <a:endParaRPr lang="en-US" altLang="en-US"/>
          </a:p>
        </p:txBody>
      </p:sp>
      <p:sp>
        <p:nvSpPr>
          <p:cNvPr id="194566" name="Rectangle 6"/>
          <p:cNvSpPr>
            <a:spLocks noGrp="1" noChangeArrowheads="1"/>
          </p:cNvSpPr>
          <p:nvPr>
            <p:ph type="ftr" sz="quarter" idx="3"/>
          </p:nvPr>
        </p:nvSpPr>
        <p:spPr bwMode="auto">
          <a:xfrm>
            <a:off x="2819400" y="6553200"/>
            <a:ext cx="28956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pitchFamily="18" charset="0"/>
              </a:defRPr>
            </a:lvl1pPr>
          </a:lstStyle>
          <a:p>
            <a:pPr>
              <a:defRPr/>
            </a:pPr>
            <a:endParaRPr lang="en-US" altLang="en-US"/>
          </a:p>
        </p:txBody>
      </p:sp>
      <p:sp>
        <p:nvSpPr>
          <p:cNvPr id="194567" name="Rectangle 7"/>
          <p:cNvSpPr>
            <a:spLocks noGrp="1" noChangeArrowheads="1"/>
          </p:cNvSpPr>
          <p:nvPr>
            <p:ph type="sldNum" sz="quarter" idx="4"/>
          </p:nvPr>
        </p:nvSpPr>
        <p:spPr bwMode="auto">
          <a:xfrm>
            <a:off x="5943600" y="6553200"/>
            <a:ext cx="10668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latin typeface="Times" pitchFamily="18" charset="0"/>
              </a:defRPr>
            </a:lvl1pPr>
          </a:lstStyle>
          <a:p>
            <a:pPr>
              <a:defRPr/>
            </a:pPr>
            <a:fld id="{33444CE5-3E77-4389-A385-C3BDCF7C56EA}" type="slidenum">
              <a:rPr lang="en-US" altLang="en-US"/>
              <a:pPr>
                <a:defRPr/>
              </a:pPr>
              <a:t>‹#›</a:t>
            </a:fld>
            <a:endParaRPr lang="en-US" altLang="en-US"/>
          </a:p>
        </p:txBody>
      </p:sp>
      <p:pic>
        <p:nvPicPr>
          <p:cNvPr id="1032" name="Picture 8" descr="sclmc2p"/>
          <p:cNvPicPr>
            <a:picLocks noChangeAspect="1" noChangeArrowheads="1"/>
          </p:cNvPicPr>
          <p:nvPr/>
        </p:nvPicPr>
        <p:blipFill>
          <a:blip r:embed="rId15"/>
          <a:srcRect/>
          <a:stretch>
            <a:fillRect/>
          </a:stretch>
        </p:blipFill>
        <p:spPr bwMode="auto">
          <a:xfrm>
            <a:off x="7559675" y="5922963"/>
            <a:ext cx="1216025" cy="777875"/>
          </a:xfrm>
          <a:prstGeom prst="rect">
            <a:avLst/>
          </a:prstGeom>
          <a:noFill/>
          <a:ln w="9525">
            <a:noFill/>
            <a:miter lim="800000"/>
            <a:headEnd/>
            <a:tailEnd/>
          </a:ln>
        </p:spPr>
      </p:pic>
      <p:sp>
        <p:nvSpPr>
          <p:cNvPr id="194569" name="Line 9"/>
          <p:cNvSpPr>
            <a:spLocks noChangeShapeType="1"/>
          </p:cNvSpPr>
          <p:nvPr userDrawn="1"/>
        </p:nvSpPr>
        <p:spPr bwMode="auto">
          <a:xfrm>
            <a:off x="609600" y="1066800"/>
            <a:ext cx="7924800" cy="0"/>
          </a:xfrm>
          <a:prstGeom prst="line">
            <a:avLst/>
          </a:prstGeom>
          <a:noFill/>
          <a:ln w="57150">
            <a:solidFill>
              <a:srgbClr val="003399"/>
            </a:solidFill>
            <a:round/>
            <a:headEnd/>
            <a:tailEnd/>
          </a:ln>
          <a:effectLst/>
        </p:spPr>
        <p:txBody>
          <a:bodyPr/>
          <a:lstStyle/>
          <a:p>
            <a:pPr eaLnBrk="0" hangingPunct="0">
              <a:defRPr/>
            </a:pPr>
            <a:endParaRPr lang="en-US">
              <a:latin typeface="Times" pitchFamily="18" charset="0"/>
            </a:endParaRPr>
          </a:p>
        </p:txBody>
      </p:sp>
      <p:sp>
        <p:nvSpPr>
          <p:cNvPr id="194570" name="Line 10"/>
          <p:cNvSpPr>
            <a:spLocks noChangeShapeType="1"/>
          </p:cNvSpPr>
          <p:nvPr userDrawn="1"/>
        </p:nvSpPr>
        <p:spPr bwMode="auto">
          <a:xfrm>
            <a:off x="609600" y="1143000"/>
            <a:ext cx="7924800" cy="0"/>
          </a:xfrm>
          <a:prstGeom prst="line">
            <a:avLst/>
          </a:prstGeom>
          <a:noFill/>
          <a:ln w="28575">
            <a:solidFill>
              <a:srgbClr val="CC0000"/>
            </a:solidFill>
            <a:round/>
            <a:headEnd/>
            <a:tailEnd/>
          </a:ln>
          <a:effectLst/>
        </p:spPr>
        <p:txBody>
          <a:bodyPr/>
          <a:lstStyle/>
          <a:p>
            <a:pPr eaLnBrk="0" hangingPunct="0">
              <a:defRPr/>
            </a:pPr>
            <a:endParaRPr lang="en-US">
              <a:latin typeface="Times" pitchFamily="18" charset="0"/>
            </a:endParaRPr>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Lst>
  <p:hf hdr="0" ft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Interstate-BoldCondensed" pitchFamily="2" charset="0"/>
        </a:defRPr>
      </a:lvl2pPr>
      <a:lvl3pPr algn="l" rtl="0" eaLnBrk="0" fontAlgn="base" hangingPunct="0">
        <a:spcBef>
          <a:spcPct val="0"/>
        </a:spcBef>
        <a:spcAft>
          <a:spcPct val="0"/>
        </a:spcAft>
        <a:defRPr sz="2400">
          <a:solidFill>
            <a:schemeClr val="tx2"/>
          </a:solidFill>
          <a:latin typeface="Interstate-BoldCondensed" pitchFamily="2" charset="0"/>
        </a:defRPr>
      </a:lvl3pPr>
      <a:lvl4pPr algn="l" rtl="0" eaLnBrk="0" fontAlgn="base" hangingPunct="0">
        <a:spcBef>
          <a:spcPct val="0"/>
        </a:spcBef>
        <a:spcAft>
          <a:spcPct val="0"/>
        </a:spcAft>
        <a:defRPr sz="2400">
          <a:solidFill>
            <a:schemeClr val="tx2"/>
          </a:solidFill>
          <a:latin typeface="Interstate-BoldCondensed" pitchFamily="2" charset="0"/>
        </a:defRPr>
      </a:lvl4pPr>
      <a:lvl5pPr algn="l" rtl="0" eaLnBrk="0" fontAlgn="base" hangingPunct="0">
        <a:spcBef>
          <a:spcPct val="0"/>
        </a:spcBef>
        <a:spcAft>
          <a:spcPct val="0"/>
        </a:spcAft>
        <a:defRPr sz="2400">
          <a:solidFill>
            <a:schemeClr val="tx2"/>
          </a:solidFill>
          <a:latin typeface="Interstate-BoldCondensed" pitchFamily="2" charset="0"/>
        </a:defRPr>
      </a:lvl5pPr>
      <a:lvl6pPr marL="457200" algn="l" rtl="0" fontAlgn="base">
        <a:spcBef>
          <a:spcPct val="0"/>
        </a:spcBef>
        <a:spcAft>
          <a:spcPct val="0"/>
        </a:spcAft>
        <a:defRPr sz="2400">
          <a:solidFill>
            <a:schemeClr val="tx2"/>
          </a:solidFill>
          <a:latin typeface="Interstate-BoldCondensed" pitchFamily="2" charset="0"/>
        </a:defRPr>
      </a:lvl6pPr>
      <a:lvl7pPr marL="914400" algn="l" rtl="0" fontAlgn="base">
        <a:spcBef>
          <a:spcPct val="0"/>
        </a:spcBef>
        <a:spcAft>
          <a:spcPct val="0"/>
        </a:spcAft>
        <a:defRPr sz="2400">
          <a:solidFill>
            <a:schemeClr val="tx2"/>
          </a:solidFill>
          <a:latin typeface="Interstate-BoldCondensed" pitchFamily="2" charset="0"/>
        </a:defRPr>
      </a:lvl7pPr>
      <a:lvl8pPr marL="1371600" algn="l" rtl="0" fontAlgn="base">
        <a:spcBef>
          <a:spcPct val="0"/>
        </a:spcBef>
        <a:spcAft>
          <a:spcPct val="0"/>
        </a:spcAft>
        <a:defRPr sz="2400">
          <a:solidFill>
            <a:schemeClr val="tx2"/>
          </a:solidFill>
          <a:latin typeface="Interstate-BoldCondensed" pitchFamily="2" charset="0"/>
        </a:defRPr>
      </a:lvl8pPr>
      <a:lvl9pPr marL="1828800" algn="l" rtl="0" fontAlgn="base">
        <a:spcBef>
          <a:spcPct val="0"/>
        </a:spcBef>
        <a:spcAft>
          <a:spcPct val="0"/>
        </a:spcAft>
        <a:defRPr sz="2400">
          <a:solidFill>
            <a:schemeClr val="tx2"/>
          </a:solidFill>
          <a:latin typeface="Interstate-BoldCondensed" pitchFamily="2" charset="0"/>
        </a:defRPr>
      </a:lvl9pPr>
    </p:titleStyle>
    <p:bodyStyle>
      <a:lvl1pPr marL="342900" indent="-342900" algn="l" rtl="0" eaLnBrk="0" fontAlgn="base" hangingPunct="0">
        <a:spcBef>
          <a:spcPct val="20000"/>
        </a:spcBef>
        <a:spcAft>
          <a:spcPct val="0"/>
        </a:spcAft>
        <a:buClr>
          <a:srgbClr val="32AEE3"/>
        </a:buClr>
        <a:buSzPct val="125000"/>
        <a:buFont typeface="Times"/>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32AEE3"/>
        </a:buClr>
        <a:buSzPct val="125000"/>
        <a:buFont typeface="Times"/>
        <a:buChar char="•"/>
        <a:defRPr sz="2000">
          <a:solidFill>
            <a:schemeClr val="tx1"/>
          </a:solidFill>
          <a:latin typeface="+mn-lt"/>
        </a:defRPr>
      </a:lvl2pPr>
      <a:lvl3pPr marL="1143000" indent="-228600" algn="l" rtl="0" eaLnBrk="0" fontAlgn="base" hangingPunct="0">
        <a:spcBef>
          <a:spcPct val="20000"/>
        </a:spcBef>
        <a:spcAft>
          <a:spcPct val="0"/>
        </a:spcAft>
        <a:buClr>
          <a:srgbClr val="32AEE3"/>
        </a:buClr>
        <a:buSzPct val="125000"/>
        <a:buFont typeface="Times"/>
        <a:buChar char="•"/>
        <a:defRPr>
          <a:solidFill>
            <a:schemeClr val="tx1"/>
          </a:solidFill>
          <a:latin typeface="+mn-lt"/>
        </a:defRPr>
      </a:lvl3pPr>
      <a:lvl4pPr marL="1600200" indent="-228600" algn="l" rtl="0" eaLnBrk="0" fontAlgn="base" hangingPunct="0">
        <a:spcBef>
          <a:spcPct val="20000"/>
        </a:spcBef>
        <a:spcAft>
          <a:spcPct val="0"/>
        </a:spcAft>
        <a:buClr>
          <a:srgbClr val="32AEE3"/>
        </a:buClr>
        <a:buSzPct val="125000"/>
        <a:buFont typeface="Times"/>
        <a:buChar char="•"/>
        <a:defRPr>
          <a:solidFill>
            <a:schemeClr val="tx1"/>
          </a:solidFill>
          <a:latin typeface="+mn-lt"/>
        </a:defRPr>
      </a:lvl4pPr>
      <a:lvl5pPr marL="2057400" indent="-228600" algn="l" rtl="0" eaLnBrk="0" fontAlgn="base" hangingPunct="0">
        <a:spcBef>
          <a:spcPct val="20000"/>
        </a:spcBef>
        <a:spcAft>
          <a:spcPct val="0"/>
        </a:spcAft>
        <a:buClr>
          <a:srgbClr val="32AEE3"/>
        </a:buClr>
        <a:buSzPct val="125000"/>
        <a:buFont typeface="Times"/>
        <a:buChar char="•"/>
        <a:defRPr sz="1400">
          <a:solidFill>
            <a:schemeClr val="tx1"/>
          </a:solidFill>
          <a:latin typeface="+mn-lt"/>
        </a:defRPr>
      </a:lvl5pPr>
      <a:lvl6pPr marL="2514600" indent="-228600" algn="l" rtl="0" fontAlgn="base">
        <a:spcBef>
          <a:spcPct val="20000"/>
        </a:spcBef>
        <a:spcAft>
          <a:spcPct val="0"/>
        </a:spcAft>
        <a:buClr>
          <a:srgbClr val="32AEE3"/>
        </a:buClr>
        <a:buSzPct val="125000"/>
        <a:buFont typeface="Times" pitchFamily="18" charset="0"/>
        <a:buChar char="•"/>
        <a:defRPr sz="1400">
          <a:solidFill>
            <a:schemeClr val="tx1"/>
          </a:solidFill>
          <a:latin typeface="+mn-lt"/>
        </a:defRPr>
      </a:lvl6pPr>
      <a:lvl7pPr marL="2971800" indent="-228600" algn="l" rtl="0" fontAlgn="base">
        <a:spcBef>
          <a:spcPct val="20000"/>
        </a:spcBef>
        <a:spcAft>
          <a:spcPct val="0"/>
        </a:spcAft>
        <a:buClr>
          <a:srgbClr val="32AEE3"/>
        </a:buClr>
        <a:buSzPct val="125000"/>
        <a:buFont typeface="Times" pitchFamily="18" charset="0"/>
        <a:buChar char="•"/>
        <a:defRPr sz="1400">
          <a:solidFill>
            <a:schemeClr val="tx1"/>
          </a:solidFill>
          <a:latin typeface="+mn-lt"/>
        </a:defRPr>
      </a:lvl7pPr>
      <a:lvl8pPr marL="3429000" indent="-228600" algn="l" rtl="0" fontAlgn="base">
        <a:spcBef>
          <a:spcPct val="20000"/>
        </a:spcBef>
        <a:spcAft>
          <a:spcPct val="0"/>
        </a:spcAft>
        <a:buClr>
          <a:srgbClr val="32AEE3"/>
        </a:buClr>
        <a:buSzPct val="125000"/>
        <a:buFont typeface="Times" pitchFamily="18" charset="0"/>
        <a:buChar char="•"/>
        <a:defRPr sz="1400">
          <a:solidFill>
            <a:schemeClr val="tx1"/>
          </a:solidFill>
          <a:latin typeface="+mn-lt"/>
        </a:defRPr>
      </a:lvl8pPr>
      <a:lvl9pPr marL="3886200" indent="-228600" algn="l" rtl="0" fontAlgn="base">
        <a:spcBef>
          <a:spcPct val="20000"/>
        </a:spcBef>
        <a:spcAft>
          <a:spcPct val="0"/>
        </a:spcAft>
        <a:buClr>
          <a:srgbClr val="32AEE3"/>
        </a:buClr>
        <a:buSzPct val="125000"/>
        <a:buFont typeface="Times" pitchFamily="18"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subTitle" idx="1"/>
          </p:nvPr>
        </p:nvSpPr>
        <p:spPr>
          <a:xfrm>
            <a:off x="457200" y="1981200"/>
            <a:ext cx="4495800" cy="1600200"/>
          </a:xfrm>
        </p:spPr>
        <p:txBody>
          <a:bodyPr/>
          <a:lstStyle/>
          <a:p>
            <a:pPr algn="ctr" eaLnBrk="1" hangingPunct="1">
              <a:lnSpc>
                <a:spcPct val="80000"/>
              </a:lnSpc>
              <a:buFont typeface="Times"/>
              <a:buNone/>
            </a:pPr>
            <a:r>
              <a:rPr lang="en-US" sz="3600" b="1" smtClean="0"/>
              <a:t>2012-2014  Low Income Programs Application</a:t>
            </a:r>
          </a:p>
          <a:p>
            <a:pPr algn="ctr" eaLnBrk="1" hangingPunct="1">
              <a:lnSpc>
                <a:spcPct val="80000"/>
              </a:lnSpc>
              <a:buFont typeface="Times"/>
              <a:buNone/>
            </a:pPr>
            <a:r>
              <a:rPr lang="en-US" sz="2400" smtClean="0"/>
              <a:t>Progress Towards Meeting Strategic Plan WE&amp;T Goals in ESAP</a:t>
            </a:r>
          </a:p>
        </p:txBody>
      </p:sp>
      <p:sp>
        <p:nvSpPr>
          <p:cNvPr id="16386" name="Rectangle 7"/>
          <p:cNvSpPr>
            <a:spLocks noChangeArrowheads="1"/>
          </p:cNvSpPr>
          <p:nvPr/>
        </p:nvSpPr>
        <p:spPr bwMode="auto">
          <a:xfrm>
            <a:off x="0" y="4800600"/>
            <a:ext cx="3048000" cy="1066800"/>
          </a:xfrm>
          <a:prstGeom prst="rect">
            <a:avLst/>
          </a:prstGeom>
          <a:noFill/>
          <a:ln w="9525">
            <a:noFill/>
            <a:miter lim="800000"/>
            <a:headEnd/>
            <a:tailEnd/>
          </a:ln>
        </p:spPr>
        <p:txBody>
          <a:bodyPr/>
          <a:lstStyle/>
          <a:p>
            <a:pPr algn="ctr">
              <a:lnSpc>
                <a:spcPct val="80000"/>
              </a:lnSpc>
              <a:spcBef>
                <a:spcPct val="20000"/>
              </a:spcBef>
              <a:buClr>
                <a:srgbClr val="32AEE3"/>
              </a:buClr>
              <a:buSzPct val="125000"/>
              <a:buFont typeface="Times"/>
              <a:buNone/>
            </a:pPr>
            <a:r>
              <a:rPr lang="en-US" sz="2400" b="1">
                <a:latin typeface="Interstate-RegularCondensed"/>
              </a:rPr>
              <a:t>Workshop 5: </a:t>
            </a:r>
          </a:p>
          <a:p>
            <a:pPr algn="ctr">
              <a:lnSpc>
                <a:spcPct val="80000"/>
              </a:lnSpc>
              <a:spcBef>
                <a:spcPct val="20000"/>
              </a:spcBef>
              <a:buClr>
                <a:srgbClr val="32AEE3"/>
              </a:buClr>
              <a:buSzPct val="125000"/>
              <a:buFont typeface="Times"/>
              <a:buNone/>
            </a:pPr>
            <a:r>
              <a:rPr lang="en-US" sz="1800" b="1">
                <a:latin typeface="Interstate-RegularCondensed"/>
              </a:rPr>
              <a:t>Workforce Education &amp; Training</a:t>
            </a:r>
          </a:p>
          <a:p>
            <a:pPr algn="ctr">
              <a:lnSpc>
                <a:spcPct val="80000"/>
              </a:lnSpc>
              <a:spcBef>
                <a:spcPct val="20000"/>
              </a:spcBef>
              <a:buClr>
                <a:srgbClr val="32AEE3"/>
              </a:buClr>
              <a:buSzPct val="125000"/>
              <a:buFont typeface="Times"/>
              <a:buNone/>
            </a:pPr>
            <a:r>
              <a:rPr lang="en-US" sz="1800">
                <a:latin typeface="Interstate-RegularCondensed"/>
              </a:rPr>
              <a:t>October 31, 2011</a:t>
            </a:r>
          </a:p>
          <a:p>
            <a:pPr algn="ctr">
              <a:lnSpc>
                <a:spcPct val="80000"/>
              </a:lnSpc>
              <a:spcBef>
                <a:spcPct val="20000"/>
              </a:spcBef>
              <a:buClr>
                <a:srgbClr val="32AEE3"/>
              </a:buClr>
              <a:buSzPct val="125000"/>
              <a:buFont typeface="Times"/>
              <a:buNone/>
            </a:pPr>
            <a:r>
              <a:rPr lang="en-US" sz="1800">
                <a:latin typeface="Interstate-RegularCondensed"/>
              </a:rPr>
              <a:t>San Francisco, CA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Definition of Disadvantaged Community</a:t>
            </a:r>
          </a:p>
        </p:txBody>
      </p:sp>
      <p:sp>
        <p:nvSpPr>
          <p:cNvPr id="18434" name="Content Placeholder 2"/>
          <p:cNvSpPr>
            <a:spLocks noGrp="1"/>
          </p:cNvSpPr>
          <p:nvPr>
            <p:ph idx="1"/>
          </p:nvPr>
        </p:nvSpPr>
        <p:spPr/>
        <p:txBody>
          <a:bodyPr/>
          <a:lstStyle/>
          <a:p>
            <a:r>
              <a:rPr lang="en-US" smtClean="0"/>
              <a:t>Disadvantaged workers may include</a:t>
            </a:r>
          </a:p>
          <a:p>
            <a:pPr lvl="1"/>
            <a:r>
              <a:rPr lang="en-US" smtClean="0"/>
              <a:t>Low to no-income</a:t>
            </a:r>
          </a:p>
          <a:p>
            <a:pPr lvl="1"/>
            <a:r>
              <a:rPr lang="en-US" smtClean="0"/>
              <a:t>Blue collar workers currently employed or unemployed</a:t>
            </a:r>
          </a:p>
          <a:p>
            <a:pPr lvl="1"/>
            <a:r>
              <a:rPr lang="en-US" smtClean="0"/>
              <a:t>Ethnic minorities</a:t>
            </a:r>
          </a:p>
          <a:p>
            <a:pPr lvl="1"/>
            <a:r>
              <a:rPr lang="en-US" smtClean="0"/>
              <a:t>Disabled persons</a:t>
            </a:r>
          </a:p>
          <a:p>
            <a:pPr lvl="1"/>
            <a:r>
              <a:rPr lang="en-US" smtClean="0"/>
              <a:t>Those lacking a GED</a:t>
            </a:r>
          </a:p>
          <a:p>
            <a:pPr lvl="1">
              <a:buFont typeface="Times"/>
              <a:buNone/>
            </a:pPr>
            <a:endParaRPr lang="en-US" smtClean="0"/>
          </a:p>
          <a:p>
            <a:r>
              <a:rPr lang="en-US" smtClean="0"/>
              <a:t>Additional work can be done to more precisely define “disadvantaged worker” to help focus program outreach efforts</a:t>
            </a:r>
          </a:p>
          <a:p>
            <a:pPr lvl="1"/>
            <a:endParaRPr lang="en-US" smtClean="0"/>
          </a:p>
          <a:p>
            <a:pPr lvl="1"/>
            <a:endParaRPr lang="en-US" smtClean="0"/>
          </a:p>
        </p:txBody>
      </p:sp>
      <p:sp>
        <p:nvSpPr>
          <p:cNvPr id="18435" name="Slide Number Placeholder 3"/>
          <p:cNvSpPr>
            <a:spLocks noGrp="1"/>
          </p:cNvSpPr>
          <p:nvPr>
            <p:ph type="sldNum" sz="quarter" idx="12"/>
          </p:nvPr>
        </p:nvSpPr>
        <p:spPr>
          <a:noFill/>
        </p:spPr>
        <p:txBody>
          <a:bodyPr/>
          <a:lstStyle/>
          <a:p>
            <a:fld id="{75DEE202-D80D-402F-8F07-988EEBA7DD38}" type="slidenum">
              <a:rPr lang="en-US" altLang="en-US" smtClean="0">
                <a:latin typeface="Times"/>
              </a:rPr>
              <a:pPr/>
              <a:t>2</a:t>
            </a:fld>
            <a:endParaRPr lang="en-US" altLang="en-US" smtClean="0">
              <a:latin typeface="Time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Training and Employment</a:t>
            </a:r>
          </a:p>
        </p:txBody>
      </p:sp>
      <p:sp>
        <p:nvSpPr>
          <p:cNvPr id="19458" name="Content Placeholder 2"/>
          <p:cNvSpPr>
            <a:spLocks noGrp="1"/>
          </p:cNvSpPr>
          <p:nvPr>
            <p:ph idx="1"/>
          </p:nvPr>
        </p:nvSpPr>
        <p:spPr/>
        <p:txBody>
          <a:bodyPr/>
          <a:lstStyle/>
          <a:p>
            <a:r>
              <a:rPr lang="en-US" smtClean="0"/>
              <a:t>SoCalGas continues to seek out community partners and special service contractors in establishing its Contractor Network to gain access to low income and disadvantaged communities.</a:t>
            </a:r>
          </a:p>
          <a:p>
            <a:r>
              <a:rPr lang="en-US" smtClean="0"/>
              <a:t>SoCalGas encourages its Contractor Network to hire from low income and disadvantaged communities.</a:t>
            </a:r>
          </a:p>
          <a:p>
            <a:r>
              <a:rPr lang="en-US" smtClean="0"/>
              <a:t>SoCalGas has found that outreach workers often find out about the job through ESAP program participation.</a:t>
            </a:r>
          </a:p>
          <a:p>
            <a:r>
              <a:rPr lang="en-US" smtClean="0"/>
              <a:t>SoCalGas partnered with Los Angeles Trade-Technical College in the LIEE WE&amp;T Pilot Project.</a:t>
            </a:r>
          </a:p>
          <a:p>
            <a:endParaRPr lang="en-US" smtClean="0"/>
          </a:p>
        </p:txBody>
      </p:sp>
      <p:sp>
        <p:nvSpPr>
          <p:cNvPr id="19459" name="Slide Number Placeholder 3"/>
          <p:cNvSpPr>
            <a:spLocks noGrp="1"/>
          </p:cNvSpPr>
          <p:nvPr>
            <p:ph type="sldNum" sz="quarter" idx="12"/>
          </p:nvPr>
        </p:nvSpPr>
        <p:spPr>
          <a:noFill/>
        </p:spPr>
        <p:txBody>
          <a:bodyPr/>
          <a:lstStyle/>
          <a:p>
            <a:fld id="{5F126D6F-33AE-4201-9C79-6B19AED6C601}" type="slidenum">
              <a:rPr lang="en-US" altLang="en-US" smtClean="0">
                <a:latin typeface="Times"/>
              </a:rPr>
              <a:pPr/>
              <a:t>3</a:t>
            </a:fld>
            <a:endParaRPr lang="en-US" altLang="en-US" smtClean="0">
              <a:latin typeface="Time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Implementing Career Ladders with ESAP</a:t>
            </a:r>
          </a:p>
        </p:txBody>
      </p:sp>
      <p:sp>
        <p:nvSpPr>
          <p:cNvPr id="20482" name="Slide Number Placeholder 3"/>
          <p:cNvSpPr>
            <a:spLocks noGrp="1"/>
          </p:cNvSpPr>
          <p:nvPr>
            <p:ph type="sldNum" sz="quarter" idx="12"/>
          </p:nvPr>
        </p:nvSpPr>
        <p:spPr>
          <a:noFill/>
        </p:spPr>
        <p:txBody>
          <a:bodyPr/>
          <a:lstStyle/>
          <a:p>
            <a:fld id="{8748F1CF-533C-4D72-81A4-FEE34227207E}" type="slidenum">
              <a:rPr lang="en-US" altLang="en-US" smtClean="0">
                <a:latin typeface="Times"/>
              </a:rPr>
              <a:pPr/>
              <a:t>4</a:t>
            </a:fld>
            <a:endParaRPr lang="en-US" altLang="en-US" smtClean="0">
              <a:latin typeface="Times"/>
            </a:endParaRPr>
          </a:p>
        </p:txBody>
      </p:sp>
      <p:sp>
        <p:nvSpPr>
          <p:cNvPr id="20483" name="Content Placeholder 2"/>
          <p:cNvSpPr>
            <a:spLocks noGrp="1"/>
          </p:cNvSpPr>
          <p:nvPr>
            <p:ph idx="1"/>
          </p:nvPr>
        </p:nvSpPr>
        <p:spPr>
          <a:xfrm>
            <a:off x="533400" y="1676400"/>
            <a:ext cx="7162800" cy="4114800"/>
          </a:xfrm>
        </p:spPr>
        <p:txBody>
          <a:bodyPr/>
          <a:lstStyle/>
          <a:p>
            <a:pPr>
              <a:buFont typeface="Times"/>
              <a:buNone/>
            </a:pPr>
            <a:r>
              <a:rPr lang="en-US" smtClean="0"/>
              <a:t>	</a:t>
            </a:r>
            <a:r>
              <a:rPr lang="en-US" sz="2000" smtClean="0"/>
              <a:t>SoCalGas promotes the growth of a trained Energy Savings Assistance Program Workforce by providing training to its Contractor Network in the following areas: </a:t>
            </a:r>
            <a:endParaRPr lang="en-US" smtClean="0"/>
          </a:p>
        </p:txBody>
      </p:sp>
      <p:graphicFrame>
        <p:nvGraphicFramePr>
          <p:cNvPr id="7" name="Content Placeholder 3"/>
          <p:cNvGraphicFramePr>
            <a:graphicFrameLocks/>
          </p:cNvGraphicFramePr>
          <p:nvPr/>
        </p:nvGraphicFramePr>
        <p:xfrm>
          <a:off x="1066800" y="2819400"/>
          <a:ext cx="66294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t>Workforce Education &amp; Training</a:t>
            </a:r>
          </a:p>
        </p:txBody>
      </p:sp>
      <p:sp>
        <p:nvSpPr>
          <p:cNvPr id="22530" name="Content Placeholder 2"/>
          <p:cNvSpPr>
            <a:spLocks noGrp="1"/>
          </p:cNvSpPr>
          <p:nvPr>
            <p:ph idx="1"/>
          </p:nvPr>
        </p:nvSpPr>
        <p:spPr/>
        <p:txBody>
          <a:bodyPr/>
          <a:lstStyle/>
          <a:p>
            <a:endParaRPr lang="en-US" smtClean="0"/>
          </a:p>
          <a:p>
            <a:r>
              <a:rPr lang="en-US" smtClean="0"/>
              <a:t>SoCalGas will continue to work with selected and new workforce partners, community organizations, educational institutions and existing CBOs and contractors to consider applicable recommendations from both the LIEE WE&amp;T Pilot Project and the California Workforce Education and Training Needs Assessment report.</a:t>
            </a:r>
          </a:p>
        </p:txBody>
      </p:sp>
      <p:sp>
        <p:nvSpPr>
          <p:cNvPr id="22531" name="Slide Number Placeholder 3"/>
          <p:cNvSpPr>
            <a:spLocks noGrp="1"/>
          </p:cNvSpPr>
          <p:nvPr>
            <p:ph type="sldNum" sz="quarter" idx="12"/>
          </p:nvPr>
        </p:nvSpPr>
        <p:spPr>
          <a:noFill/>
        </p:spPr>
        <p:txBody>
          <a:bodyPr/>
          <a:lstStyle/>
          <a:p>
            <a:fld id="{A8662C96-DA1A-46D0-A7B6-15A0E29F47F2}" type="slidenum">
              <a:rPr lang="en-US" altLang="en-US" smtClean="0">
                <a:latin typeface="Times"/>
              </a:rPr>
              <a:pPr/>
              <a:t>5</a:t>
            </a:fld>
            <a:endParaRPr lang="en-US" altLang="en-US" smtClean="0">
              <a:latin typeface="Times"/>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Interstate-BoldCondensed"/>
        <a:ea typeface=""/>
        <a:cs typeface=""/>
      </a:majorFont>
      <a:minorFont>
        <a:latin typeface="Interstate-Regular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d2749cae-3b09-4902-b2fe-48dfe8b9c04c"/>
    <ReleaseDate xmlns="d2749cae-3b09-4902-b2fe-48dfe8b9c04c" xsi:nil="true"/>
    <MeetingDate xmlns="d2749cae-3b09-4902-b2fe-48dfe8b9c04c"/>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F3DADF49424734DB6BAE4E8EDF84CCB" ma:contentTypeVersion="3" ma:contentTypeDescription="Create a new document." ma:contentTypeScope="" ma:versionID="e0fb55e4f69ba0da36c7457f12b8a2b6">
  <xsd:schema xmlns:xsd="http://www.w3.org/2001/XMLSchema" xmlns:xs="http://www.w3.org/2001/XMLSchema" xmlns:p="http://schemas.microsoft.com/office/2006/metadata/properties" xmlns:ns2="d2749cae-3b09-4902-b2fe-48dfe8b9c04c" targetNamespace="http://schemas.microsoft.com/office/2006/metadata/properties" ma:root="true" ma:fieldsID="7b0245d4feb25dd516c242b23c92bb53" ns2:_="">
    <xsd:import namespace="d2749cae-3b09-4902-b2fe-48dfe8b9c04c"/>
    <xsd:element name="properties">
      <xsd:complexType>
        <xsd:sequence>
          <xsd:element name="documentManagement">
            <xsd:complexType>
              <xsd:all>
                <xsd:element ref="ns2:Category"/>
                <xsd:element ref="ns2:ReleaseDate" minOccurs="0"/>
                <xsd:element ref="ns2:MeetingDat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749cae-3b09-4902-b2fe-48dfe8b9c04c" elementFormDefault="qualified">
    <xsd:import namespace="http://schemas.microsoft.com/office/2006/documentManagement/types"/>
    <xsd:import namespace="http://schemas.microsoft.com/office/infopath/2007/PartnerControls"/>
    <xsd:element name="Category" ma:index="8" ma:displayName="Category" ma:default="PublicMeetings" ma:description="If selected Assessments, it will show in Liob Assessments webpage. Else select the relevant category. If unsure and part of Public Meeting, select PublicMeetings." ma:format="Dropdown" ma:internalName="Category">
      <xsd:simpleType>
        <xsd:restriction base="dms:Choice">
          <xsd:enumeration value="Assessments"/>
          <xsd:enumeration value="Agendas"/>
          <xsd:enumeration value="Archived"/>
          <xsd:enumeration value="BoardMeetings"/>
          <xsd:enumeration value="ConsultingProjects"/>
          <xsd:enumeration value="Decisions"/>
          <xsd:enumeration value="Minutes"/>
          <xsd:enumeration value="Notices"/>
          <xsd:enumeration value="PublicMeetings"/>
          <xsd:enumeration value="Reports"/>
        </xsd:restriction>
      </xsd:simpleType>
    </xsd:element>
    <xsd:element name="ReleaseDate" ma:index="9" nillable="true" ma:displayName="ReleaseDate" ma:default="[today]" ma:description="If unsure, use today's date. M/D/YYYY or select date from calendar." ma:format="DateOnly" ma:internalName="ReleaseDate">
      <xsd:simpleType>
        <xsd:restriction base="dms:DateTime"/>
      </xsd:simpleType>
    </xsd:element>
    <xsd:element name="MeetingDate" ma:index="10" ma:displayName="MeetingDate" ma:description="Enter the Meeting Date. M/D/YYYY or select date from calendar.  This will be used to associate your documents to the correct  individual Public Meeting webpage. Only documents with date value here will be linked. If your previous document doesn't has this date, please edit the file properties to enter this value." ma:format="DateOnly" ma:internalName="Meeting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B4CA71-D140-4CC2-B0AD-16C6685074BB}"/>
</file>

<file path=customXml/itemProps2.xml><?xml version="1.0" encoding="utf-8"?>
<ds:datastoreItem xmlns:ds="http://schemas.openxmlformats.org/officeDocument/2006/customXml" ds:itemID="{9FFA464A-C4DF-4BE5-A6C4-44077849C1EB}"/>
</file>

<file path=customXml/itemProps3.xml><?xml version="1.0" encoding="utf-8"?>
<ds:datastoreItem xmlns:ds="http://schemas.openxmlformats.org/officeDocument/2006/customXml" ds:itemID="{300C2A8E-190E-4F03-BAFC-0F220020511B}"/>
</file>

<file path=docProps/app.xml><?xml version="1.0" encoding="utf-8"?>
<Properties xmlns="http://schemas.openxmlformats.org/officeDocument/2006/extended-properties" xmlns:vt="http://schemas.openxmlformats.org/officeDocument/2006/docPropsVTypes">
  <Template>SoCalmm1a</Template>
  <TotalTime>5418</TotalTime>
  <Words>229</Words>
  <Application>Microsoft Office PowerPoint</Application>
  <PresentationFormat>On-screen Show (4:3)</PresentationFormat>
  <Paragraphs>32</Paragraphs>
  <Slides>5</Slides>
  <Notes>2</Notes>
  <HiddenSlides>0</HiddenSlides>
  <MMClips>0</MMClips>
  <ScaleCrop>false</ScaleCrop>
  <HeadingPairs>
    <vt:vector size="6" baseType="variant">
      <vt:variant>
        <vt:lpstr>Fonts Used</vt:lpstr>
      </vt:variant>
      <vt:variant>
        <vt:i4>5</vt:i4>
      </vt:variant>
      <vt:variant>
        <vt:lpstr>Design Template</vt:lpstr>
      </vt:variant>
      <vt:variant>
        <vt:i4>2</vt:i4>
      </vt:variant>
      <vt:variant>
        <vt:lpstr>Slide Titles</vt:lpstr>
      </vt:variant>
      <vt:variant>
        <vt:i4>5</vt:i4>
      </vt:variant>
    </vt:vector>
  </HeadingPairs>
  <TitlesOfParts>
    <vt:vector size="12" baseType="lpstr">
      <vt:lpstr>Times</vt:lpstr>
      <vt:lpstr>Arial</vt:lpstr>
      <vt:lpstr>Interstate-BoldCondensed</vt:lpstr>
      <vt:lpstr>Interstate-RegularCondensed</vt:lpstr>
      <vt:lpstr>Helvetica</vt:lpstr>
      <vt:lpstr>Blank Presentation</vt:lpstr>
      <vt:lpstr>Blank Presentation</vt:lpstr>
      <vt:lpstr>Slide 1</vt:lpstr>
      <vt:lpstr>Definition of Disadvantaged Community</vt:lpstr>
      <vt:lpstr>Training and Employment</vt:lpstr>
      <vt:lpstr>Implementing Career Ladders with ESAP</vt:lpstr>
      <vt:lpstr>Workforce Education &amp; Training</vt:lpstr>
    </vt:vector>
  </TitlesOfParts>
  <Company>SoCalGas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SoCalGas</dc:creator>
  <cp:lastModifiedBy>syg</cp:lastModifiedBy>
  <cp:revision>282</cp:revision>
  <dcterms:created xsi:type="dcterms:W3CDTF">2005-10-24T17:51:01Z</dcterms:created>
  <dcterms:modified xsi:type="dcterms:W3CDTF">2011-10-28T00:16:38Z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0x010100FF3DADF49424734DB6BAE4E8EDF84CCB</vt:lpwstr>
  </property>
</Properties>
</file>